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7"/>
  </p:notesMasterIdLst>
  <p:sldIdLst>
    <p:sldId id="256" r:id="rId5"/>
    <p:sldId id="262" r:id="rId6"/>
    <p:sldId id="263" r:id="rId7"/>
    <p:sldId id="264" r:id="rId8"/>
    <p:sldId id="319" r:id="rId9"/>
    <p:sldId id="320" r:id="rId10"/>
    <p:sldId id="329" r:id="rId11"/>
    <p:sldId id="330" r:id="rId12"/>
    <p:sldId id="321" r:id="rId13"/>
    <p:sldId id="322" r:id="rId14"/>
    <p:sldId id="323" r:id="rId15"/>
    <p:sldId id="265" r:id="rId16"/>
    <p:sldId id="324" r:id="rId17"/>
    <p:sldId id="331" r:id="rId18"/>
    <p:sldId id="332" r:id="rId19"/>
    <p:sldId id="325" r:id="rId20"/>
    <p:sldId id="326" r:id="rId21"/>
    <p:sldId id="327" r:id="rId22"/>
    <p:sldId id="328" r:id="rId23"/>
    <p:sldId id="334" r:id="rId24"/>
    <p:sldId id="335" r:id="rId25"/>
    <p:sldId id="336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5B0AC"/>
    <a:srgbClr val="6F6258"/>
    <a:srgbClr val="E5E5E5"/>
    <a:srgbClr val="EC6D86"/>
    <a:srgbClr val="E6005B"/>
    <a:srgbClr val="9E043D"/>
    <a:srgbClr val="BB3F07"/>
    <a:srgbClr val="C7D533"/>
    <a:srgbClr val="821E69"/>
    <a:srgbClr val="F07D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0000"/>
    <p:restoredTop sz="95070"/>
  </p:normalViewPr>
  <p:slideViewPr>
    <p:cSldViewPr snapToGrid="0" snapToObjects="1">
      <p:cViewPr varScale="1">
        <p:scale>
          <a:sx n="100" d="100"/>
          <a:sy n="100" d="100"/>
        </p:scale>
        <p:origin x="176" y="536"/>
      </p:cViewPr>
      <p:guideLst/>
    </p:cSldViewPr>
  </p:slideViewPr>
  <p:outlineViewPr>
    <p:cViewPr>
      <p:scale>
        <a:sx n="33" d="100"/>
        <a:sy n="33" d="100"/>
      </p:scale>
      <p:origin x="0" y="-1004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eehan, Conor" userId="f0efb965-348a-45f4-b123-bfc38a018e6c" providerId="ADAL" clId="{549EBE81-76C1-E345-8654-631E0EF312A5}"/>
    <pc:docChg chg="custSel modSld">
      <pc:chgData name="Meehan, Conor" userId="f0efb965-348a-45f4-b123-bfc38a018e6c" providerId="ADAL" clId="{549EBE81-76C1-E345-8654-631E0EF312A5}" dt="2023-06-12T15:10:35.943" v="2" actId="27636"/>
      <pc:docMkLst>
        <pc:docMk/>
      </pc:docMkLst>
      <pc:sldChg chg="modSp mod">
        <pc:chgData name="Meehan, Conor" userId="f0efb965-348a-45f4-b123-bfc38a018e6c" providerId="ADAL" clId="{549EBE81-76C1-E345-8654-631E0EF312A5}" dt="2023-06-12T15:10:35.943" v="2" actId="27636"/>
        <pc:sldMkLst>
          <pc:docMk/>
          <pc:sldMk cId="133392737" sldId="276"/>
        </pc:sldMkLst>
        <pc:spChg chg="mod">
          <ac:chgData name="Meehan, Conor" userId="f0efb965-348a-45f4-b123-bfc38a018e6c" providerId="ADAL" clId="{549EBE81-76C1-E345-8654-631E0EF312A5}" dt="2023-06-12T15:10:35.943" v="2" actId="27636"/>
          <ac:spMkLst>
            <pc:docMk/>
            <pc:sldMk cId="133392737" sldId="276"/>
            <ac:spMk id="7" creationId="{9476F7CE-AF6C-7984-376A-C0149550D5D2}"/>
          </ac:spMkLst>
        </pc:spChg>
      </pc:sldChg>
      <pc:sldChg chg="modSp mod">
        <pc:chgData name="Meehan, Conor" userId="f0efb965-348a-45f4-b123-bfc38a018e6c" providerId="ADAL" clId="{549EBE81-76C1-E345-8654-631E0EF312A5}" dt="2023-05-31T14:00:18.786" v="0" actId="20577"/>
        <pc:sldMkLst>
          <pc:docMk/>
          <pc:sldMk cId="918799015" sldId="295"/>
        </pc:sldMkLst>
        <pc:spChg chg="mod">
          <ac:chgData name="Meehan, Conor" userId="f0efb965-348a-45f4-b123-bfc38a018e6c" providerId="ADAL" clId="{549EBE81-76C1-E345-8654-631E0EF312A5}" dt="2023-05-31T14:00:18.786" v="0" actId="20577"/>
          <ac:spMkLst>
            <pc:docMk/>
            <pc:sldMk cId="918799015" sldId="295"/>
            <ac:spMk id="2" creationId="{1154DFE8-7E94-7D42-8F57-AE1BC6C92109}"/>
          </ac:spMkLst>
        </pc:spChg>
      </pc:sldChg>
    </pc:docChg>
  </pc:docChgLst>
  <pc:docChgLst>
    <pc:chgData name="Meehan, Conor" userId="f0efb965-348a-45f4-b123-bfc38a018e6c" providerId="ADAL" clId="{AD4EFC51-287C-CE42-9329-45149033A930}"/>
    <pc:docChg chg="undo custSel addSld delSld modSld sldOrd">
      <pc:chgData name="Meehan, Conor" userId="f0efb965-348a-45f4-b123-bfc38a018e6c" providerId="ADAL" clId="{AD4EFC51-287C-CE42-9329-45149033A930}" dt="2022-05-09T13:51:18.276" v="540" actId="27636"/>
      <pc:docMkLst>
        <pc:docMk/>
      </pc:docMkLst>
      <pc:sldChg chg="delSp modSp mod">
        <pc:chgData name="Meehan, Conor" userId="f0efb965-348a-45f4-b123-bfc38a018e6c" providerId="ADAL" clId="{AD4EFC51-287C-CE42-9329-45149033A930}" dt="2022-05-05T12:53:23.979" v="12" actId="20577"/>
        <pc:sldMkLst>
          <pc:docMk/>
          <pc:sldMk cId="2383494940" sldId="256"/>
        </pc:sldMkLst>
        <pc:spChg chg="mod">
          <ac:chgData name="Meehan, Conor" userId="f0efb965-348a-45f4-b123-bfc38a018e6c" providerId="ADAL" clId="{AD4EFC51-287C-CE42-9329-45149033A930}" dt="2022-05-05T12:53:07.065" v="0"/>
          <ac:spMkLst>
            <pc:docMk/>
            <pc:sldMk cId="2383494940" sldId="256"/>
            <ac:spMk id="2" creationId="{1154DFE8-7E94-7D42-8F57-AE1BC6C92109}"/>
          </ac:spMkLst>
        </pc:spChg>
        <pc:spChg chg="del mod">
          <ac:chgData name="Meehan, Conor" userId="f0efb965-348a-45f4-b123-bfc38a018e6c" providerId="ADAL" clId="{AD4EFC51-287C-CE42-9329-45149033A930}" dt="2022-05-05T12:53:16.076" v="3" actId="478"/>
          <ac:spMkLst>
            <pc:docMk/>
            <pc:sldMk cId="2383494940" sldId="256"/>
            <ac:spMk id="5" creationId="{26CE8EEC-4C93-9A46-B61A-ABE206E9BA41}"/>
          </ac:spMkLst>
        </pc:spChg>
        <pc:spChg chg="mod">
          <ac:chgData name="Meehan, Conor" userId="f0efb965-348a-45f4-b123-bfc38a018e6c" providerId="ADAL" clId="{AD4EFC51-287C-CE42-9329-45149033A930}" dt="2022-05-05T12:53:23.979" v="12" actId="20577"/>
          <ac:spMkLst>
            <pc:docMk/>
            <pc:sldMk cId="2383494940" sldId="256"/>
            <ac:spMk id="6" creationId="{CA186570-7106-254D-9DED-7DBE617342D0}"/>
          </ac:spMkLst>
        </pc:spChg>
      </pc:sldChg>
      <pc:sldChg chg="modSp">
        <pc:chgData name="Meehan, Conor" userId="f0efb965-348a-45f4-b123-bfc38a018e6c" providerId="ADAL" clId="{AD4EFC51-287C-CE42-9329-45149033A930}" dt="2022-05-05T12:53:32.100" v="13"/>
        <pc:sldMkLst>
          <pc:docMk/>
          <pc:sldMk cId="3418174511" sldId="262"/>
        </pc:sldMkLst>
        <pc:spChg chg="mod">
          <ac:chgData name="Meehan, Conor" userId="f0efb965-348a-45f4-b123-bfc38a018e6c" providerId="ADAL" clId="{AD4EFC51-287C-CE42-9329-45149033A930}" dt="2022-05-05T12:53:32.100" v="13"/>
          <ac:spMkLst>
            <pc:docMk/>
            <pc:sldMk cId="3418174511" sldId="262"/>
            <ac:spMk id="9" creationId="{236654F0-D29E-AE4F-A966-9762A2AB84EB}"/>
          </ac:spMkLst>
        </pc:spChg>
      </pc:sldChg>
      <pc:sldChg chg="addSp delSp modSp mod">
        <pc:chgData name="Meehan, Conor" userId="f0efb965-348a-45f4-b123-bfc38a018e6c" providerId="ADAL" clId="{AD4EFC51-287C-CE42-9329-45149033A930}" dt="2022-05-05T12:53:55.381" v="21" actId="27636"/>
        <pc:sldMkLst>
          <pc:docMk/>
          <pc:sldMk cId="1912870039" sldId="263"/>
        </pc:sldMkLst>
        <pc:spChg chg="add del mod">
          <ac:chgData name="Meehan, Conor" userId="f0efb965-348a-45f4-b123-bfc38a018e6c" providerId="ADAL" clId="{AD4EFC51-287C-CE42-9329-45149033A930}" dt="2022-05-05T12:53:47.760" v="18"/>
          <ac:spMkLst>
            <pc:docMk/>
            <pc:sldMk cId="1912870039" sldId="263"/>
            <ac:spMk id="3" creationId="{B5C21EC3-A9C4-65B4-0A00-05C5930DE227}"/>
          </ac:spMkLst>
        </pc:spChg>
        <pc:spChg chg="add mod">
          <ac:chgData name="Meehan, Conor" userId="f0efb965-348a-45f4-b123-bfc38a018e6c" providerId="ADAL" clId="{AD4EFC51-287C-CE42-9329-45149033A930}" dt="2022-05-05T12:53:55.381" v="21" actId="27636"/>
          <ac:spMkLst>
            <pc:docMk/>
            <pc:sldMk cId="1912870039" sldId="263"/>
            <ac:spMk id="7" creationId="{9476F7CE-AF6C-7984-376A-C0149550D5D2}"/>
          </ac:spMkLst>
        </pc:spChg>
        <pc:spChg chg="mod">
          <ac:chgData name="Meehan, Conor" userId="f0efb965-348a-45f4-b123-bfc38a018e6c" providerId="ADAL" clId="{AD4EFC51-287C-CE42-9329-45149033A930}" dt="2022-05-05T12:53:39.386" v="14"/>
          <ac:spMkLst>
            <pc:docMk/>
            <pc:sldMk cId="1912870039" sldId="263"/>
            <ac:spMk id="8" creationId="{551F150B-CD36-EC43-A80B-C4F967B90C86}"/>
          </ac:spMkLst>
        </pc:spChg>
        <pc:spChg chg="del">
          <ac:chgData name="Meehan, Conor" userId="f0efb965-348a-45f4-b123-bfc38a018e6c" providerId="ADAL" clId="{AD4EFC51-287C-CE42-9329-45149033A930}" dt="2022-05-05T12:53:43.606" v="16" actId="478"/>
          <ac:spMkLst>
            <pc:docMk/>
            <pc:sldMk cId="1912870039" sldId="263"/>
            <ac:spMk id="10" creationId="{C9B340F2-CF2C-FD40-8EA2-87E8B5E236EF}"/>
          </ac:spMkLst>
        </pc:spChg>
        <pc:picChg chg="del">
          <ac:chgData name="Meehan, Conor" userId="f0efb965-348a-45f4-b123-bfc38a018e6c" providerId="ADAL" clId="{AD4EFC51-287C-CE42-9329-45149033A930}" dt="2022-05-05T12:53:40.537" v="15" actId="478"/>
          <ac:picMkLst>
            <pc:docMk/>
            <pc:sldMk cId="1912870039" sldId="263"/>
            <ac:picMk id="11" creationId="{AF3F9829-A33D-9443-80ED-F98333A36783}"/>
          </ac:picMkLst>
        </pc:picChg>
      </pc:sldChg>
      <pc:sldChg chg="del">
        <pc:chgData name="Meehan, Conor" userId="f0efb965-348a-45f4-b123-bfc38a018e6c" providerId="ADAL" clId="{AD4EFC51-287C-CE42-9329-45149033A930}" dt="2022-05-05T12:54:03.282" v="22" actId="2696"/>
        <pc:sldMkLst>
          <pc:docMk/>
          <pc:sldMk cId="1927399848" sldId="264"/>
        </pc:sldMkLst>
      </pc:sldChg>
      <pc:sldChg chg="modSp add mod">
        <pc:chgData name="Meehan, Conor" userId="f0efb965-348a-45f4-b123-bfc38a018e6c" providerId="ADAL" clId="{AD4EFC51-287C-CE42-9329-45149033A930}" dt="2022-05-05T12:54:14.328" v="25" actId="27636"/>
        <pc:sldMkLst>
          <pc:docMk/>
          <pc:sldMk cId="4232830738" sldId="264"/>
        </pc:sldMkLst>
        <pc:spChg chg="mod">
          <ac:chgData name="Meehan, Conor" userId="f0efb965-348a-45f4-b123-bfc38a018e6c" providerId="ADAL" clId="{AD4EFC51-287C-CE42-9329-45149033A930}" dt="2022-05-05T12:54:14.328" v="25" actId="27636"/>
          <ac:spMkLst>
            <pc:docMk/>
            <pc:sldMk cId="4232830738" sldId="264"/>
            <ac:spMk id="7" creationId="{9476F7CE-AF6C-7984-376A-C0149550D5D2}"/>
          </ac:spMkLst>
        </pc:spChg>
      </pc:sldChg>
      <pc:sldChg chg="modSp add">
        <pc:chgData name="Meehan, Conor" userId="f0efb965-348a-45f4-b123-bfc38a018e6c" providerId="ADAL" clId="{AD4EFC51-287C-CE42-9329-45149033A930}" dt="2022-05-05T12:54:27" v="28"/>
        <pc:sldMkLst>
          <pc:docMk/>
          <pc:sldMk cId="3668959349" sldId="265"/>
        </pc:sldMkLst>
        <pc:spChg chg="mod">
          <ac:chgData name="Meehan, Conor" userId="f0efb965-348a-45f4-b123-bfc38a018e6c" providerId="ADAL" clId="{AD4EFC51-287C-CE42-9329-45149033A930}" dt="2022-05-05T12:54:23.180" v="27"/>
          <ac:spMkLst>
            <pc:docMk/>
            <pc:sldMk cId="3668959349" sldId="265"/>
            <ac:spMk id="7" creationId="{9476F7CE-AF6C-7984-376A-C0149550D5D2}"/>
          </ac:spMkLst>
        </pc:spChg>
        <pc:spChg chg="mod">
          <ac:chgData name="Meehan, Conor" userId="f0efb965-348a-45f4-b123-bfc38a018e6c" providerId="ADAL" clId="{AD4EFC51-287C-CE42-9329-45149033A930}" dt="2022-05-05T12:54:27" v="28"/>
          <ac:spMkLst>
            <pc:docMk/>
            <pc:sldMk cId="3668959349" sldId="265"/>
            <ac:spMk id="8" creationId="{551F150B-CD36-EC43-A80B-C4F967B90C86}"/>
          </ac:spMkLst>
        </pc:spChg>
      </pc:sldChg>
      <pc:sldChg chg="del">
        <pc:chgData name="Meehan, Conor" userId="f0efb965-348a-45f4-b123-bfc38a018e6c" providerId="ADAL" clId="{AD4EFC51-287C-CE42-9329-45149033A930}" dt="2022-05-05T12:54:03.282" v="22" actId="2696"/>
        <pc:sldMkLst>
          <pc:docMk/>
          <pc:sldMk cId="3865163696" sldId="265"/>
        </pc:sldMkLst>
      </pc:sldChg>
      <pc:sldChg chg="del">
        <pc:chgData name="Meehan, Conor" userId="f0efb965-348a-45f4-b123-bfc38a018e6c" providerId="ADAL" clId="{AD4EFC51-287C-CE42-9329-45149033A930}" dt="2022-05-05T12:54:03.282" v="22" actId="2696"/>
        <pc:sldMkLst>
          <pc:docMk/>
          <pc:sldMk cId="1097280921" sldId="266"/>
        </pc:sldMkLst>
      </pc:sldChg>
      <pc:sldChg chg="addSp delSp modSp add mod">
        <pc:chgData name="Meehan, Conor" userId="f0efb965-348a-45f4-b123-bfc38a018e6c" providerId="ADAL" clId="{AD4EFC51-287C-CE42-9329-45149033A930}" dt="2022-05-05T12:54:57.057" v="62" actId="1076"/>
        <pc:sldMkLst>
          <pc:docMk/>
          <pc:sldMk cId="2133703639" sldId="266"/>
        </pc:sldMkLst>
        <pc:spChg chg="add del mod">
          <ac:chgData name="Meehan, Conor" userId="f0efb965-348a-45f4-b123-bfc38a018e6c" providerId="ADAL" clId="{AD4EFC51-287C-CE42-9329-45149033A930}" dt="2022-05-05T12:54:47.013" v="59" actId="478"/>
          <ac:spMkLst>
            <pc:docMk/>
            <pc:sldMk cId="2133703639" sldId="266"/>
            <ac:spMk id="4" creationId="{2BB8E57F-466E-B072-5623-629247E545CD}"/>
          </ac:spMkLst>
        </pc:spChg>
        <pc:spChg chg="del">
          <ac:chgData name="Meehan, Conor" userId="f0efb965-348a-45f4-b123-bfc38a018e6c" providerId="ADAL" clId="{AD4EFC51-287C-CE42-9329-45149033A930}" dt="2022-05-05T12:54:45.565" v="58" actId="478"/>
          <ac:spMkLst>
            <pc:docMk/>
            <pc:sldMk cId="2133703639" sldId="266"/>
            <ac:spMk id="7" creationId="{9476F7CE-AF6C-7984-376A-C0149550D5D2}"/>
          </ac:spMkLst>
        </pc:spChg>
        <pc:spChg chg="mod">
          <ac:chgData name="Meehan, Conor" userId="f0efb965-348a-45f4-b123-bfc38a018e6c" providerId="ADAL" clId="{AD4EFC51-287C-CE42-9329-45149033A930}" dt="2022-05-05T12:54:43.423" v="57" actId="20577"/>
          <ac:spMkLst>
            <pc:docMk/>
            <pc:sldMk cId="2133703639" sldId="266"/>
            <ac:spMk id="8" creationId="{551F150B-CD36-EC43-A80B-C4F967B90C86}"/>
          </ac:spMkLst>
        </pc:spChg>
        <pc:picChg chg="add mod">
          <ac:chgData name="Meehan, Conor" userId="f0efb965-348a-45f4-b123-bfc38a018e6c" providerId="ADAL" clId="{AD4EFC51-287C-CE42-9329-45149033A930}" dt="2022-05-05T12:54:57.057" v="62" actId="1076"/>
          <ac:picMkLst>
            <pc:docMk/>
            <pc:sldMk cId="2133703639" sldId="266"/>
            <ac:picMk id="9" creationId="{DCC75CE1-A728-F7DD-9767-AFD30F233F3B}"/>
          </ac:picMkLst>
        </pc:picChg>
      </pc:sldChg>
      <pc:sldChg chg="del">
        <pc:chgData name="Meehan, Conor" userId="f0efb965-348a-45f4-b123-bfc38a018e6c" providerId="ADAL" clId="{AD4EFC51-287C-CE42-9329-45149033A930}" dt="2022-05-05T12:54:03.282" v="22" actId="2696"/>
        <pc:sldMkLst>
          <pc:docMk/>
          <pc:sldMk cId="842259452" sldId="267"/>
        </pc:sldMkLst>
      </pc:sldChg>
      <pc:sldChg chg="addSp modSp add mod">
        <pc:chgData name="Meehan, Conor" userId="f0efb965-348a-45f4-b123-bfc38a018e6c" providerId="ADAL" clId="{AD4EFC51-287C-CE42-9329-45149033A930}" dt="2022-05-05T12:56:00.462" v="97" actId="20577"/>
        <pc:sldMkLst>
          <pc:docMk/>
          <pc:sldMk cId="2816234006" sldId="267"/>
        </pc:sldMkLst>
        <pc:spChg chg="mod">
          <ac:chgData name="Meehan, Conor" userId="f0efb965-348a-45f4-b123-bfc38a018e6c" providerId="ADAL" clId="{AD4EFC51-287C-CE42-9329-45149033A930}" dt="2022-05-05T12:55:32.954" v="72" actId="14100"/>
          <ac:spMkLst>
            <pc:docMk/>
            <pc:sldMk cId="2816234006" sldId="267"/>
            <ac:spMk id="7" creationId="{9476F7CE-AF6C-7984-376A-C0149550D5D2}"/>
          </ac:spMkLst>
        </pc:spChg>
        <pc:spChg chg="mod">
          <ac:chgData name="Meehan, Conor" userId="f0efb965-348a-45f4-b123-bfc38a018e6c" providerId="ADAL" clId="{AD4EFC51-287C-CE42-9329-45149033A930}" dt="2022-05-05T12:56:00.462" v="97" actId="20577"/>
          <ac:spMkLst>
            <pc:docMk/>
            <pc:sldMk cId="2816234006" sldId="267"/>
            <ac:spMk id="8" creationId="{551F150B-CD36-EC43-A80B-C4F967B90C86}"/>
          </ac:spMkLst>
        </pc:spChg>
        <pc:picChg chg="add mod">
          <ac:chgData name="Meehan, Conor" userId="f0efb965-348a-45f4-b123-bfc38a018e6c" providerId="ADAL" clId="{AD4EFC51-287C-CE42-9329-45149033A930}" dt="2022-05-05T12:55:46.071" v="74" actId="1076"/>
          <ac:picMkLst>
            <pc:docMk/>
            <pc:sldMk cId="2816234006" sldId="267"/>
            <ac:picMk id="5" creationId="{D23AC7D6-1628-8725-3A65-DFBBA75717ED}"/>
          </ac:picMkLst>
        </pc:picChg>
        <pc:picChg chg="add mod">
          <ac:chgData name="Meehan, Conor" userId="f0efb965-348a-45f4-b123-bfc38a018e6c" providerId="ADAL" clId="{AD4EFC51-287C-CE42-9329-45149033A930}" dt="2022-05-05T12:55:54.355" v="75" actId="1076"/>
          <ac:picMkLst>
            <pc:docMk/>
            <pc:sldMk cId="2816234006" sldId="267"/>
            <ac:picMk id="6" creationId="{3CFBF18C-C20A-70B6-2B15-C100828474AE}"/>
          </ac:picMkLst>
        </pc:picChg>
      </pc:sldChg>
      <pc:sldChg chg="del">
        <pc:chgData name="Meehan, Conor" userId="f0efb965-348a-45f4-b123-bfc38a018e6c" providerId="ADAL" clId="{AD4EFC51-287C-CE42-9329-45149033A930}" dt="2022-05-05T12:54:03.282" v="22" actId="2696"/>
        <pc:sldMkLst>
          <pc:docMk/>
          <pc:sldMk cId="2207535278" sldId="268"/>
        </pc:sldMkLst>
      </pc:sldChg>
      <pc:sldChg chg="modSp add">
        <pc:chgData name="Meehan, Conor" userId="f0efb965-348a-45f4-b123-bfc38a018e6c" providerId="ADAL" clId="{AD4EFC51-287C-CE42-9329-45149033A930}" dt="2022-05-05T12:56:12.704" v="99"/>
        <pc:sldMkLst>
          <pc:docMk/>
          <pc:sldMk cId="4172036000" sldId="268"/>
        </pc:sldMkLst>
        <pc:spChg chg="mod">
          <ac:chgData name="Meehan, Conor" userId="f0efb965-348a-45f4-b123-bfc38a018e6c" providerId="ADAL" clId="{AD4EFC51-287C-CE42-9329-45149033A930}" dt="2022-05-05T12:56:09.088" v="98"/>
          <ac:spMkLst>
            <pc:docMk/>
            <pc:sldMk cId="4172036000" sldId="268"/>
            <ac:spMk id="7" creationId="{9476F7CE-AF6C-7984-376A-C0149550D5D2}"/>
          </ac:spMkLst>
        </pc:spChg>
        <pc:spChg chg="mod">
          <ac:chgData name="Meehan, Conor" userId="f0efb965-348a-45f4-b123-bfc38a018e6c" providerId="ADAL" clId="{AD4EFC51-287C-CE42-9329-45149033A930}" dt="2022-05-05T12:56:12.704" v="99"/>
          <ac:spMkLst>
            <pc:docMk/>
            <pc:sldMk cId="4172036000" sldId="268"/>
            <ac:spMk id="8" creationId="{551F150B-CD36-EC43-A80B-C4F967B90C86}"/>
          </ac:spMkLst>
        </pc:spChg>
      </pc:sldChg>
      <pc:sldChg chg="del">
        <pc:chgData name="Meehan, Conor" userId="f0efb965-348a-45f4-b123-bfc38a018e6c" providerId="ADAL" clId="{AD4EFC51-287C-CE42-9329-45149033A930}" dt="2022-05-05T12:54:03.282" v="22" actId="2696"/>
        <pc:sldMkLst>
          <pc:docMk/>
          <pc:sldMk cId="1503595700" sldId="269"/>
        </pc:sldMkLst>
      </pc:sldChg>
      <pc:sldChg chg="addSp delSp modSp add mod">
        <pc:chgData name="Meehan, Conor" userId="f0efb965-348a-45f4-b123-bfc38a018e6c" providerId="ADAL" clId="{AD4EFC51-287C-CE42-9329-45149033A930}" dt="2022-05-05T12:56:32.757" v="104" actId="1076"/>
        <pc:sldMkLst>
          <pc:docMk/>
          <pc:sldMk cId="1752793025" sldId="269"/>
        </pc:sldMkLst>
        <pc:spChg chg="add del mod">
          <ac:chgData name="Meehan, Conor" userId="f0efb965-348a-45f4-b123-bfc38a018e6c" providerId="ADAL" clId="{AD4EFC51-287C-CE42-9329-45149033A930}" dt="2022-05-05T12:56:25.957" v="102" actId="478"/>
          <ac:spMkLst>
            <pc:docMk/>
            <pc:sldMk cId="1752793025" sldId="269"/>
            <ac:spMk id="4" creationId="{9628AD8C-9AD5-7581-616C-076985653A45}"/>
          </ac:spMkLst>
        </pc:spChg>
        <pc:spChg chg="del">
          <ac:chgData name="Meehan, Conor" userId="f0efb965-348a-45f4-b123-bfc38a018e6c" providerId="ADAL" clId="{AD4EFC51-287C-CE42-9329-45149033A930}" dt="2022-05-05T12:56:24.073" v="101" actId="478"/>
          <ac:spMkLst>
            <pc:docMk/>
            <pc:sldMk cId="1752793025" sldId="269"/>
            <ac:spMk id="7" creationId="{9476F7CE-AF6C-7984-376A-C0149550D5D2}"/>
          </ac:spMkLst>
        </pc:spChg>
        <pc:spChg chg="mod">
          <ac:chgData name="Meehan, Conor" userId="f0efb965-348a-45f4-b123-bfc38a018e6c" providerId="ADAL" clId="{AD4EFC51-287C-CE42-9329-45149033A930}" dt="2022-05-05T12:56:21.396" v="100"/>
          <ac:spMkLst>
            <pc:docMk/>
            <pc:sldMk cId="1752793025" sldId="269"/>
            <ac:spMk id="8" creationId="{551F150B-CD36-EC43-A80B-C4F967B90C86}"/>
          </ac:spMkLst>
        </pc:spChg>
        <pc:picChg chg="add mod">
          <ac:chgData name="Meehan, Conor" userId="f0efb965-348a-45f4-b123-bfc38a018e6c" providerId="ADAL" clId="{AD4EFC51-287C-CE42-9329-45149033A930}" dt="2022-05-05T12:56:32.757" v="104" actId="1076"/>
          <ac:picMkLst>
            <pc:docMk/>
            <pc:sldMk cId="1752793025" sldId="269"/>
            <ac:picMk id="9" creationId="{D395B249-64F9-6A58-38E0-930967DB301C}"/>
          </ac:picMkLst>
        </pc:picChg>
      </pc:sldChg>
      <pc:sldChg chg="modSp add mod">
        <pc:chgData name="Meehan, Conor" userId="f0efb965-348a-45f4-b123-bfc38a018e6c" providerId="ADAL" clId="{AD4EFC51-287C-CE42-9329-45149033A930}" dt="2022-05-05T12:57:11.970" v="117"/>
        <pc:sldMkLst>
          <pc:docMk/>
          <pc:sldMk cId="1668567106" sldId="270"/>
        </pc:sldMkLst>
        <pc:spChg chg="mod">
          <ac:chgData name="Meehan, Conor" userId="f0efb965-348a-45f4-b123-bfc38a018e6c" providerId="ADAL" clId="{AD4EFC51-287C-CE42-9329-45149033A930}" dt="2022-05-05T12:57:08.141" v="116" actId="27636"/>
          <ac:spMkLst>
            <pc:docMk/>
            <pc:sldMk cId="1668567106" sldId="270"/>
            <ac:spMk id="7" creationId="{9476F7CE-AF6C-7984-376A-C0149550D5D2}"/>
          </ac:spMkLst>
        </pc:spChg>
        <pc:spChg chg="mod">
          <ac:chgData name="Meehan, Conor" userId="f0efb965-348a-45f4-b123-bfc38a018e6c" providerId="ADAL" clId="{AD4EFC51-287C-CE42-9329-45149033A930}" dt="2022-05-05T12:57:11.970" v="117"/>
          <ac:spMkLst>
            <pc:docMk/>
            <pc:sldMk cId="1668567106" sldId="270"/>
            <ac:spMk id="8" creationId="{551F150B-CD36-EC43-A80B-C4F967B90C86}"/>
          </ac:spMkLst>
        </pc:spChg>
      </pc:sldChg>
      <pc:sldChg chg="del">
        <pc:chgData name="Meehan, Conor" userId="f0efb965-348a-45f4-b123-bfc38a018e6c" providerId="ADAL" clId="{AD4EFC51-287C-CE42-9329-45149033A930}" dt="2022-05-05T12:54:03.282" v="22" actId="2696"/>
        <pc:sldMkLst>
          <pc:docMk/>
          <pc:sldMk cId="3929691312" sldId="270"/>
        </pc:sldMkLst>
      </pc:sldChg>
      <pc:sldChg chg="add del">
        <pc:chgData name="Meehan, Conor" userId="f0efb965-348a-45f4-b123-bfc38a018e6c" providerId="ADAL" clId="{AD4EFC51-287C-CE42-9329-45149033A930}" dt="2022-05-05T12:57:37.064" v="122" actId="2696"/>
        <pc:sldMkLst>
          <pc:docMk/>
          <pc:sldMk cId="1656435235" sldId="271"/>
        </pc:sldMkLst>
      </pc:sldChg>
      <pc:sldChg chg="del">
        <pc:chgData name="Meehan, Conor" userId="f0efb965-348a-45f4-b123-bfc38a018e6c" providerId="ADAL" clId="{AD4EFC51-287C-CE42-9329-45149033A930}" dt="2022-05-05T12:54:03.282" v="22" actId="2696"/>
        <pc:sldMkLst>
          <pc:docMk/>
          <pc:sldMk cId="1693720346" sldId="271"/>
        </pc:sldMkLst>
      </pc:sldChg>
      <pc:sldChg chg="addSp delSp modSp add mod">
        <pc:chgData name="Meehan, Conor" userId="f0efb965-348a-45f4-b123-bfc38a018e6c" providerId="ADAL" clId="{AD4EFC51-287C-CE42-9329-45149033A930}" dt="2022-05-05T12:57:40.977" v="123"/>
        <pc:sldMkLst>
          <pc:docMk/>
          <pc:sldMk cId="2149494103" sldId="272"/>
        </pc:sldMkLst>
        <pc:spChg chg="add del mod">
          <ac:chgData name="Meehan, Conor" userId="f0efb965-348a-45f4-b123-bfc38a018e6c" providerId="ADAL" clId="{AD4EFC51-287C-CE42-9329-45149033A930}" dt="2022-05-05T12:57:24.757" v="119" actId="478"/>
          <ac:spMkLst>
            <pc:docMk/>
            <pc:sldMk cId="2149494103" sldId="272"/>
            <ac:spMk id="4" creationId="{C081C0C6-ACEB-EF55-750E-2D9934CE0825}"/>
          </ac:spMkLst>
        </pc:spChg>
        <pc:spChg chg="del">
          <ac:chgData name="Meehan, Conor" userId="f0efb965-348a-45f4-b123-bfc38a018e6c" providerId="ADAL" clId="{AD4EFC51-287C-CE42-9329-45149033A930}" dt="2022-05-05T12:57:23.141" v="118" actId="478"/>
          <ac:spMkLst>
            <pc:docMk/>
            <pc:sldMk cId="2149494103" sldId="272"/>
            <ac:spMk id="7" creationId="{9476F7CE-AF6C-7984-376A-C0149550D5D2}"/>
          </ac:spMkLst>
        </pc:spChg>
        <pc:spChg chg="mod">
          <ac:chgData name="Meehan, Conor" userId="f0efb965-348a-45f4-b123-bfc38a018e6c" providerId="ADAL" clId="{AD4EFC51-287C-CE42-9329-45149033A930}" dt="2022-05-05T12:57:40.977" v="123"/>
          <ac:spMkLst>
            <pc:docMk/>
            <pc:sldMk cId="2149494103" sldId="272"/>
            <ac:spMk id="8" creationId="{551F150B-CD36-EC43-A80B-C4F967B90C86}"/>
          </ac:spMkLst>
        </pc:spChg>
        <pc:picChg chg="add mod">
          <ac:chgData name="Meehan, Conor" userId="f0efb965-348a-45f4-b123-bfc38a018e6c" providerId="ADAL" clId="{AD4EFC51-287C-CE42-9329-45149033A930}" dt="2022-05-05T12:57:28.187" v="121" actId="1076"/>
          <ac:picMkLst>
            <pc:docMk/>
            <pc:sldMk cId="2149494103" sldId="272"/>
            <ac:picMk id="9" creationId="{AE0EC58B-59FE-E40A-2EDE-3497A5E3178F}"/>
          </ac:picMkLst>
        </pc:picChg>
      </pc:sldChg>
      <pc:sldChg chg="del">
        <pc:chgData name="Meehan, Conor" userId="f0efb965-348a-45f4-b123-bfc38a018e6c" providerId="ADAL" clId="{AD4EFC51-287C-CE42-9329-45149033A930}" dt="2022-05-05T12:54:03.282" v="22" actId="2696"/>
        <pc:sldMkLst>
          <pc:docMk/>
          <pc:sldMk cId="4068256775" sldId="272"/>
        </pc:sldMkLst>
      </pc:sldChg>
      <pc:sldChg chg="modSp add">
        <pc:chgData name="Meehan, Conor" userId="f0efb965-348a-45f4-b123-bfc38a018e6c" providerId="ADAL" clId="{AD4EFC51-287C-CE42-9329-45149033A930}" dt="2022-05-05T13:01:57.248" v="125"/>
        <pc:sldMkLst>
          <pc:docMk/>
          <pc:sldMk cId="1076808467" sldId="273"/>
        </pc:sldMkLst>
        <pc:spChg chg="mod">
          <ac:chgData name="Meehan, Conor" userId="f0efb965-348a-45f4-b123-bfc38a018e6c" providerId="ADAL" clId="{AD4EFC51-287C-CE42-9329-45149033A930}" dt="2022-05-05T13:01:53.387" v="124"/>
          <ac:spMkLst>
            <pc:docMk/>
            <pc:sldMk cId="1076808467" sldId="273"/>
            <ac:spMk id="7" creationId="{9476F7CE-AF6C-7984-376A-C0149550D5D2}"/>
          </ac:spMkLst>
        </pc:spChg>
        <pc:spChg chg="mod">
          <ac:chgData name="Meehan, Conor" userId="f0efb965-348a-45f4-b123-bfc38a018e6c" providerId="ADAL" clId="{AD4EFC51-287C-CE42-9329-45149033A930}" dt="2022-05-05T13:01:57.248" v="125"/>
          <ac:spMkLst>
            <pc:docMk/>
            <pc:sldMk cId="1076808467" sldId="273"/>
            <ac:spMk id="8" creationId="{551F150B-CD36-EC43-A80B-C4F967B90C86}"/>
          </ac:spMkLst>
        </pc:spChg>
      </pc:sldChg>
      <pc:sldChg chg="del">
        <pc:chgData name="Meehan, Conor" userId="f0efb965-348a-45f4-b123-bfc38a018e6c" providerId="ADAL" clId="{AD4EFC51-287C-CE42-9329-45149033A930}" dt="2022-05-05T12:54:03.282" v="22" actId="2696"/>
        <pc:sldMkLst>
          <pc:docMk/>
          <pc:sldMk cId="2849142032" sldId="273"/>
        </pc:sldMkLst>
      </pc:sldChg>
      <pc:sldChg chg="addSp delSp modSp add mod">
        <pc:chgData name="Meehan, Conor" userId="f0efb965-348a-45f4-b123-bfc38a018e6c" providerId="ADAL" clId="{AD4EFC51-287C-CE42-9329-45149033A930}" dt="2022-05-05T13:02:13.556" v="136" actId="20577"/>
        <pc:sldMkLst>
          <pc:docMk/>
          <pc:sldMk cId="1069472505" sldId="274"/>
        </pc:sldMkLst>
        <pc:spChg chg="add del mod">
          <ac:chgData name="Meehan, Conor" userId="f0efb965-348a-45f4-b123-bfc38a018e6c" providerId="ADAL" clId="{AD4EFC51-287C-CE42-9329-45149033A930}" dt="2022-05-05T13:02:06.455" v="127" actId="478"/>
          <ac:spMkLst>
            <pc:docMk/>
            <pc:sldMk cId="1069472505" sldId="274"/>
            <ac:spMk id="4" creationId="{E47BA19C-2488-CEB2-EA61-84CAA1A89AA4}"/>
          </ac:spMkLst>
        </pc:spChg>
        <pc:spChg chg="del">
          <ac:chgData name="Meehan, Conor" userId="f0efb965-348a-45f4-b123-bfc38a018e6c" providerId="ADAL" clId="{AD4EFC51-287C-CE42-9329-45149033A930}" dt="2022-05-05T13:02:05.014" v="126" actId="478"/>
          <ac:spMkLst>
            <pc:docMk/>
            <pc:sldMk cId="1069472505" sldId="274"/>
            <ac:spMk id="7" creationId="{9476F7CE-AF6C-7984-376A-C0149550D5D2}"/>
          </ac:spMkLst>
        </pc:spChg>
        <pc:spChg chg="mod">
          <ac:chgData name="Meehan, Conor" userId="f0efb965-348a-45f4-b123-bfc38a018e6c" providerId="ADAL" clId="{AD4EFC51-287C-CE42-9329-45149033A930}" dt="2022-05-05T13:02:13.556" v="136" actId="20577"/>
          <ac:spMkLst>
            <pc:docMk/>
            <pc:sldMk cId="1069472505" sldId="274"/>
            <ac:spMk id="8" creationId="{551F150B-CD36-EC43-A80B-C4F967B90C86}"/>
          </ac:spMkLst>
        </pc:spChg>
        <pc:picChg chg="add mod">
          <ac:chgData name="Meehan, Conor" userId="f0efb965-348a-45f4-b123-bfc38a018e6c" providerId="ADAL" clId="{AD4EFC51-287C-CE42-9329-45149033A930}" dt="2022-05-05T13:02:11.206" v="129" actId="1076"/>
          <ac:picMkLst>
            <pc:docMk/>
            <pc:sldMk cId="1069472505" sldId="274"/>
            <ac:picMk id="9" creationId="{A79E5CA0-6555-31D4-43E7-2E23E8D58947}"/>
          </ac:picMkLst>
        </pc:picChg>
      </pc:sldChg>
      <pc:sldChg chg="del">
        <pc:chgData name="Meehan, Conor" userId="f0efb965-348a-45f4-b123-bfc38a018e6c" providerId="ADAL" clId="{AD4EFC51-287C-CE42-9329-45149033A930}" dt="2022-05-05T12:54:03.282" v="22" actId="2696"/>
        <pc:sldMkLst>
          <pc:docMk/>
          <pc:sldMk cId="2288855060" sldId="274"/>
        </pc:sldMkLst>
      </pc:sldChg>
      <pc:sldChg chg="modSp add mod">
        <pc:chgData name="Meehan, Conor" userId="f0efb965-348a-45f4-b123-bfc38a018e6c" providerId="ADAL" clId="{AD4EFC51-287C-CE42-9329-45149033A930}" dt="2022-05-05T13:02:24.433" v="139"/>
        <pc:sldMkLst>
          <pc:docMk/>
          <pc:sldMk cId="3062833232" sldId="275"/>
        </pc:sldMkLst>
        <pc:spChg chg="mod">
          <ac:chgData name="Meehan, Conor" userId="f0efb965-348a-45f4-b123-bfc38a018e6c" providerId="ADAL" clId="{AD4EFC51-287C-CE42-9329-45149033A930}" dt="2022-05-05T13:02:19.415" v="138" actId="27636"/>
          <ac:spMkLst>
            <pc:docMk/>
            <pc:sldMk cId="3062833232" sldId="275"/>
            <ac:spMk id="7" creationId="{9476F7CE-AF6C-7984-376A-C0149550D5D2}"/>
          </ac:spMkLst>
        </pc:spChg>
        <pc:spChg chg="mod">
          <ac:chgData name="Meehan, Conor" userId="f0efb965-348a-45f4-b123-bfc38a018e6c" providerId="ADAL" clId="{AD4EFC51-287C-CE42-9329-45149033A930}" dt="2022-05-05T13:02:24.433" v="139"/>
          <ac:spMkLst>
            <pc:docMk/>
            <pc:sldMk cId="3062833232" sldId="275"/>
            <ac:spMk id="8" creationId="{551F150B-CD36-EC43-A80B-C4F967B90C86}"/>
          </ac:spMkLst>
        </pc:spChg>
      </pc:sldChg>
      <pc:sldChg chg="modSp add mod">
        <pc:chgData name="Meehan, Conor" userId="f0efb965-348a-45f4-b123-bfc38a018e6c" providerId="ADAL" clId="{AD4EFC51-287C-CE42-9329-45149033A930}" dt="2022-05-05T13:04:14.051" v="195"/>
        <pc:sldMkLst>
          <pc:docMk/>
          <pc:sldMk cId="133392737" sldId="276"/>
        </pc:sldMkLst>
        <pc:spChg chg="mod">
          <ac:chgData name="Meehan, Conor" userId="f0efb965-348a-45f4-b123-bfc38a018e6c" providerId="ADAL" clId="{AD4EFC51-287C-CE42-9329-45149033A930}" dt="2022-05-05T13:04:14.051" v="195"/>
          <ac:spMkLst>
            <pc:docMk/>
            <pc:sldMk cId="133392737" sldId="276"/>
            <ac:spMk id="7" creationId="{9476F7CE-AF6C-7984-376A-C0149550D5D2}"/>
          </ac:spMkLst>
        </pc:spChg>
        <pc:spChg chg="mod">
          <ac:chgData name="Meehan, Conor" userId="f0efb965-348a-45f4-b123-bfc38a018e6c" providerId="ADAL" clId="{AD4EFC51-287C-CE42-9329-45149033A930}" dt="2022-05-05T13:03:37.068" v="194"/>
          <ac:spMkLst>
            <pc:docMk/>
            <pc:sldMk cId="133392737" sldId="276"/>
            <ac:spMk id="8" creationId="{551F150B-CD36-EC43-A80B-C4F967B90C86}"/>
          </ac:spMkLst>
        </pc:spChg>
      </pc:sldChg>
      <pc:sldChg chg="modSp add">
        <pc:chgData name="Meehan, Conor" userId="f0efb965-348a-45f4-b123-bfc38a018e6c" providerId="ADAL" clId="{AD4EFC51-287C-CE42-9329-45149033A930}" dt="2022-05-05T13:04:23.569" v="197"/>
        <pc:sldMkLst>
          <pc:docMk/>
          <pc:sldMk cId="1470917171" sldId="277"/>
        </pc:sldMkLst>
        <pc:spChg chg="mod">
          <ac:chgData name="Meehan, Conor" userId="f0efb965-348a-45f4-b123-bfc38a018e6c" providerId="ADAL" clId="{AD4EFC51-287C-CE42-9329-45149033A930}" dt="2022-05-05T13:04:19.825" v="196"/>
          <ac:spMkLst>
            <pc:docMk/>
            <pc:sldMk cId="1470917171" sldId="277"/>
            <ac:spMk id="7" creationId="{9476F7CE-AF6C-7984-376A-C0149550D5D2}"/>
          </ac:spMkLst>
        </pc:spChg>
        <pc:spChg chg="mod">
          <ac:chgData name="Meehan, Conor" userId="f0efb965-348a-45f4-b123-bfc38a018e6c" providerId="ADAL" clId="{AD4EFC51-287C-CE42-9329-45149033A930}" dt="2022-05-05T13:04:23.569" v="197"/>
          <ac:spMkLst>
            <pc:docMk/>
            <pc:sldMk cId="1470917171" sldId="277"/>
            <ac:spMk id="8" creationId="{551F150B-CD36-EC43-A80B-C4F967B90C86}"/>
          </ac:spMkLst>
        </pc:spChg>
      </pc:sldChg>
      <pc:sldChg chg="addSp delSp modSp add mod">
        <pc:chgData name="Meehan, Conor" userId="f0efb965-348a-45f4-b123-bfc38a018e6c" providerId="ADAL" clId="{AD4EFC51-287C-CE42-9329-45149033A930}" dt="2022-05-05T13:04:47.315" v="202"/>
        <pc:sldMkLst>
          <pc:docMk/>
          <pc:sldMk cId="3476374943" sldId="278"/>
        </pc:sldMkLst>
        <pc:spChg chg="add del mod">
          <ac:chgData name="Meehan, Conor" userId="f0efb965-348a-45f4-b123-bfc38a018e6c" providerId="ADAL" clId="{AD4EFC51-287C-CE42-9329-45149033A930}" dt="2022-05-05T13:04:36.841" v="199" actId="478"/>
          <ac:spMkLst>
            <pc:docMk/>
            <pc:sldMk cId="3476374943" sldId="278"/>
            <ac:spMk id="4" creationId="{BA4F2F21-2BB5-DF0C-52AE-AE373D60115B}"/>
          </ac:spMkLst>
        </pc:spChg>
        <pc:spChg chg="del">
          <ac:chgData name="Meehan, Conor" userId="f0efb965-348a-45f4-b123-bfc38a018e6c" providerId="ADAL" clId="{AD4EFC51-287C-CE42-9329-45149033A930}" dt="2022-05-05T13:04:35.357" v="198" actId="478"/>
          <ac:spMkLst>
            <pc:docMk/>
            <pc:sldMk cId="3476374943" sldId="278"/>
            <ac:spMk id="7" creationId="{9476F7CE-AF6C-7984-376A-C0149550D5D2}"/>
          </ac:spMkLst>
        </pc:spChg>
        <pc:spChg chg="mod">
          <ac:chgData name="Meehan, Conor" userId="f0efb965-348a-45f4-b123-bfc38a018e6c" providerId="ADAL" clId="{AD4EFC51-287C-CE42-9329-45149033A930}" dt="2022-05-05T13:04:47.315" v="202"/>
          <ac:spMkLst>
            <pc:docMk/>
            <pc:sldMk cId="3476374943" sldId="278"/>
            <ac:spMk id="8" creationId="{551F150B-CD36-EC43-A80B-C4F967B90C86}"/>
          </ac:spMkLst>
        </pc:spChg>
        <pc:spChg chg="add mod">
          <ac:chgData name="Meehan, Conor" userId="f0efb965-348a-45f4-b123-bfc38a018e6c" providerId="ADAL" clId="{AD4EFC51-287C-CE42-9329-45149033A930}" dt="2022-05-05T13:04:43.653" v="201" actId="1076"/>
          <ac:spMkLst>
            <pc:docMk/>
            <pc:sldMk cId="3476374943" sldId="278"/>
            <ac:spMk id="9" creationId="{DFA8ED84-9084-6031-616C-1A42C3B1A01E}"/>
          </ac:spMkLst>
        </pc:spChg>
        <pc:spChg chg="add mod">
          <ac:chgData name="Meehan, Conor" userId="f0efb965-348a-45f4-b123-bfc38a018e6c" providerId="ADAL" clId="{AD4EFC51-287C-CE42-9329-45149033A930}" dt="2022-05-05T13:04:43.653" v="201" actId="1076"/>
          <ac:spMkLst>
            <pc:docMk/>
            <pc:sldMk cId="3476374943" sldId="278"/>
            <ac:spMk id="10" creationId="{21392DD9-D20A-2846-0A53-06206FCD2991}"/>
          </ac:spMkLst>
        </pc:spChg>
      </pc:sldChg>
      <pc:sldChg chg="addSp modSp add mod">
        <pc:chgData name="Meehan, Conor" userId="f0efb965-348a-45f4-b123-bfc38a018e6c" providerId="ADAL" clId="{AD4EFC51-287C-CE42-9329-45149033A930}" dt="2022-05-09T13:51:18.276" v="540" actId="27636"/>
        <pc:sldMkLst>
          <pc:docMk/>
          <pc:sldMk cId="170483390" sldId="279"/>
        </pc:sldMkLst>
        <pc:spChg chg="mod">
          <ac:chgData name="Meehan, Conor" userId="f0efb965-348a-45f4-b123-bfc38a018e6c" providerId="ADAL" clId="{AD4EFC51-287C-CE42-9329-45149033A930}" dt="2022-05-09T13:51:18.276" v="540" actId="27636"/>
          <ac:spMkLst>
            <pc:docMk/>
            <pc:sldMk cId="170483390" sldId="279"/>
            <ac:spMk id="7" creationId="{9476F7CE-AF6C-7984-376A-C0149550D5D2}"/>
          </ac:spMkLst>
        </pc:spChg>
        <pc:spChg chg="mod">
          <ac:chgData name="Meehan, Conor" userId="f0efb965-348a-45f4-b123-bfc38a018e6c" providerId="ADAL" clId="{AD4EFC51-287C-CE42-9329-45149033A930}" dt="2022-05-05T13:04:59.089" v="204"/>
          <ac:spMkLst>
            <pc:docMk/>
            <pc:sldMk cId="170483390" sldId="279"/>
            <ac:spMk id="8" creationId="{551F150B-CD36-EC43-A80B-C4F967B90C86}"/>
          </ac:spMkLst>
        </pc:spChg>
        <pc:picChg chg="add mod">
          <ac:chgData name="Meehan, Conor" userId="f0efb965-348a-45f4-b123-bfc38a018e6c" providerId="ADAL" clId="{AD4EFC51-287C-CE42-9329-45149033A930}" dt="2022-05-05T13:05:12.867" v="210" actId="1076"/>
          <ac:picMkLst>
            <pc:docMk/>
            <pc:sldMk cId="170483390" sldId="279"/>
            <ac:picMk id="5" creationId="{ED7B7085-2698-50DB-2987-DDA156C18D4A}"/>
          </ac:picMkLst>
        </pc:picChg>
      </pc:sldChg>
      <pc:sldChg chg="modSp add mod">
        <pc:chgData name="Meehan, Conor" userId="f0efb965-348a-45f4-b123-bfc38a018e6c" providerId="ADAL" clId="{AD4EFC51-287C-CE42-9329-45149033A930}" dt="2022-05-05T13:05:34.703" v="225"/>
        <pc:sldMkLst>
          <pc:docMk/>
          <pc:sldMk cId="2520948877" sldId="280"/>
        </pc:sldMkLst>
        <pc:spChg chg="mod">
          <ac:chgData name="Meehan, Conor" userId="f0efb965-348a-45f4-b123-bfc38a018e6c" providerId="ADAL" clId="{AD4EFC51-287C-CE42-9329-45149033A930}" dt="2022-05-05T13:05:30.829" v="224" actId="27636"/>
          <ac:spMkLst>
            <pc:docMk/>
            <pc:sldMk cId="2520948877" sldId="280"/>
            <ac:spMk id="7" creationId="{9476F7CE-AF6C-7984-376A-C0149550D5D2}"/>
          </ac:spMkLst>
        </pc:spChg>
        <pc:spChg chg="mod">
          <ac:chgData name="Meehan, Conor" userId="f0efb965-348a-45f4-b123-bfc38a018e6c" providerId="ADAL" clId="{AD4EFC51-287C-CE42-9329-45149033A930}" dt="2022-05-05T13:05:34.703" v="225"/>
          <ac:spMkLst>
            <pc:docMk/>
            <pc:sldMk cId="2520948877" sldId="280"/>
            <ac:spMk id="8" creationId="{551F150B-CD36-EC43-A80B-C4F967B90C86}"/>
          </ac:spMkLst>
        </pc:spChg>
      </pc:sldChg>
      <pc:sldChg chg="addSp delSp modSp add mod">
        <pc:chgData name="Meehan, Conor" userId="f0efb965-348a-45f4-b123-bfc38a018e6c" providerId="ADAL" clId="{AD4EFC51-287C-CE42-9329-45149033A930}" dt="2022-05-05T12:55:17.337" v="69" actId="1076"/>
        <pc:sldMkLst>
          <pc:docMk/>
          <pc:sldMk cId="801467048" sldId="281"/>
        </pc:sldMkLst>
        <pc:picChg chg="add mod">
          <ac:chgData name="Meehan, Conor" userId="f0efb965-348a-45f4-b123-bfc38a018e6c" providerId="ADAL" clId="{AD4EFC51-287C-CE42-9329-45149033A930}" dt="2022-05-05T12:55:17.337" v="69" actId="1076"/>
          <ac:picMkLst>
            <pc:docMk/>
            <pc:sldMk cId="801467048" sldId="281"/>
            <ac:picMk id="5" creationId="{0BDFB1A3-78A7-654B-C4F2-2AE3D1D31194}"/>
          </ac:picMkLst>
        </pc:picChg>
        <pc:picChg chg="del">
          <ac:chgData name="Meehan, Conor" userId="f0efb965-348a-45f4-b123-bfc38a018e6c" providerId="ADAL" clId="{AD4EFC51-287C-CE42-9329-45149033A930}" dt="2022-05-05T12:55:04.425" v="64" actId="478"/>
          <ac:picMkLst>
            <pc:docMk/>
            <pc:sldMk cId="801467048" sldId="281"/>
            <ac:picMk id="9" creationId="{DCC75CE1-A728-F7DD-9767-AFD30F233F3B}"/>
          </ac:picMkLst>
        </pc:picChg>
      </pc:sldChg>
      <pc:sldChg chg="modSp add del mod">
        <pc:chgData name="Meehan, Conor" userId="f0efb965-348a-45f4-b123-bfc38a018e6c" providerId="ADAL" clId="{AD4EFC51-287C-CE42-9329-45149033A930}" dt="2022-05-05T12:55:18.939" v="70" actId="2696"/>
        <pc:sldMkLst>
          <pc:docMk/>
          <pc:sldMk cId="833451786" sldId="282"/>
        </pc:sldMkLst>
        <pc:picChg chg="mod">
          <ac:chgData name="Meehan, Conor" userId="f0efb965-348a-45f4-b123-bfc38a018e6c" providerId="ADAL" clId="{AD4EFC51-287C-CE42-9329-45149033A930}" dt="2022-05-05T12:55:07.729" v="67" actId="1076"/>
          <ac:picMkLst>
            <pc:docMk/>
            <pc:sldMk cId="833451786" sldId="282"/>
            <ac:picMk id="9" creationId="{DCC75CE1-A728-F7DD-9767-AFD30F233F3B}"/>
          </ac:picMkLst>
        </pc:picChg>
      </pc:sldChg>
      <pc:sldChg chg="addSp delSp modSp add mod">
        <pc:chgData name="Meehan, Conor" userId="f0efb965-348a-45f4-b123-bfc38a018e6c" providerId="ADAL" clId="{AD4EFC51-287C-CE42-9329-45149033A930}" dt="2022-05-05T12:56:52.335" v="110"/>
        <pc:sldMkLst>
          <pc:docMk/>
          <pc:sldMk cId="2901129035" sldId="282"/>
        </pc:sldMkLst>
        <pc:picChg chg="add mod">
          <ac:chgData name="Meehan, Conor" userId="f0efb965-348a-45f4-b123-bfc38a018e6c" providerId="ADAL" clId="{AD4EFC51-287C-CE42-9329-45149033A930}" dt="2022-05-05T12:56:46.655" v="108" actId="1076"/>
          <ac:picMkLst>
            <pc:docMk/>
            <pc:sldMk cId="2901129035" sldId="282"/>
            <ac:picMk id="5" creationId="{E5674FDD-E9AE-4FF9-5AFA-11572A5B27F4}"/>
          </ac:picMkLst>
        </pc:picChg>
        <pc:picChg chg="add del mod">
          <ac:chgData name="Meehan, Conor" userId="f0efb965-348a-45f4-b123-bfc38a018e6c" providerId="ADAL" clId="{AD4EFC51-287C-CE42-9329-45149033A930}" dt="2022-05-05T12:56:52.335" v="110"/>
          <ac:picMkLst>
            <pc:docMk/>
            <pc:sldMk cId="2901129035" sldId="282"/>
            <ac:picMk id="6" creationId="{6FF56DA1-F29F-8F32-641D-E8B5027F0C81}"/>
          </ac:picMkLst>
        </pc:picChg>
        <pc:picChg chg="del">
          <ac:chgData name="Meehan, Conor" userId="f0efb965-348a-45f4-b123-bfc38a018e6c" providerId="ADAL" clId="{AD4EFC51-287C-CE42-9329-45149033A930}" dt="2022-05-05T12:56:41.273" v="106" actId="478"/>
          <ac:picMkLst>
            <pc:docMk/>
            <pc:sldMk cId="2901129035" sldId="282"/>
            <ac:picMk id="9" creationId="{D395B249-64F9-6A58-38E0-930967DB301C}"/>
          </ac:picMkLst>
        </pc:picChg>
      </pc:sldChg>
      <pc:sldChg chg="addSp delSp modSp add mod">
        <pc:chgData name="Meehan, Conor" userId="f0efb965-348a-45f4-b123-bfc38a018e6c" providerId="ADAL" clId="{AD4EFC51-287C-CE42-9329-45149033A930}" dt="2022-05-05T12:57:01.310" v="114" actId="1076"/>
        <pc:sldMkLst>
          <pc:docMk/>
          <pc:sldMk cId="8925323" sldId="283"/>
        </pc:sldMkLst>
        <pc:picChg chg="del">
          <ac:chgData name="Meehan, Conor" userId="f0efb965-348a-45f4-b123-bfc38a018e6c" providerId="ADAL" clId="{AD4EFC51-287C-CE42-9329-45149033A930}" dt="2022-05-05T12:56:56.713" v="112" actId="478"/>
          <ac:picMkLst>
            <pc:docMk/>
            <pc:sldMk cId="8925323" sldId="283"/>
            <ac:picMk id="5" creationId="{E5674FDD-E9AE-4FF9-5AFA-11572A5B27F4}"/>
          </ac:picMkLst>
        </pc:picChg>
        <pc:picChg chg="add mod">
          <ac:chgData name="Meehan, Conor" userId="f0efb965-348a-45f4-b123-bfc38a018e6c" providerId="ADAL" clId="{AD4EFC51-287C-CE42-9329-45149033A930}" dt="2022-05-05T12:57:01.310" v="114" actId="1076"/>
          <ac:picMkLst>
            <pc:docMk/>
            <pc:sldMk cId="8925323" sldId="283"/>
            <ac:picMk id="6" creationId="{4D01FCA6-C5C2-8BA8-D3F5-B671E27B4940}"/>
          </ac:picMkLst>
        </pc:picChg>
      </pc:sldChg>
      <pc:sldChg chg="modSp add del mod">
        <pc:chgData name="Meehan, Conor" userId="f0efb965-348a-45f4-b123-bfc38a018e6c" providerId="ADAL" clId="{AD4EFC51-287C-CE42-9329-45149033A930}" dt="2022-05-05T13:06:22.837" v="234" actId="20577"/>
        <pc:sldMkLst>
          <pc:docMk/>
          <pc:sldMk cId="918799015" sldId="295"/>
        </pc:sldMkLst>
        <pc:spChg chg="mod">
          <ac:chgData name="Meehan, Conor" userId="f0efb965-348a-45f4-b123-bfc38a018e6c" providerId="ADAL" clId="{AD4EFC51-287C-CE42-9329-45149033A930}" dt="2022-05-05T13:06:22.837" v="234" actId="20577"/>
          <ac:spMkLst>
            <pc:docMk/>
            <pc:sldMk cId="918799015" sldId="295"/>
            <ac:spMk id="2" creationId="{1154DFE8-7E94-7D42-8F57-AE1BC6C92109}"/>
          </ac:spMkLst>
        </pc:spChg>
        <pc:spChg chg="mod">
          <ac:chgData name="Meehan, Conor" userId="f0efb965-348a-45f4-b123-bfc38a018e6c" providerId="ADAL" clId="{AD4EFC51-287C-CE42-9329-45149033A930}" dt="2022-05-05T13:03:04.850" v="171" actId="20577"/>
          <ac:spMkLst>
            <pc:docMk/>
            <pc:sldMk cId="918799015" sldId="295"/>
            <ac:spMk id="3" creationId="{F73AF5A6-D9A1-8040-9178-2C1B7AADEEA2}"/>
          </ac:spMkLst>
        </pc:spChg>
      </pc:sldChg>
      <pc:sldChg chg="del">
        <pc:chgData name="Meehan, Conor" userId="f0efb965-348a-45f4-b123-bfc38a018e6c" providerId="ADAL" clId="{AD4EFC51-287C-CE42-9329-45149033A930}" dt="2022-05-05T12:54:03.282" v="22" actId="2696"/>
        <pc:sldMkLst>
          <pc:docMk/>
          <pc:sldMk cId="1037215417" sldId="296"/>
        </pc:sldMkLst>
      </pc:sldChg>
      <pc:sldChg chg="modSp add mod">
        <pc:chgData name="Meehan, Conor" userId="f0efb965-348a-45f4-b123-bfc38a018e6c" providerId="ADAL" clId="{AD4EFC51-287C-CE42-9329-45149033A930}" dt="2022-05-05T13:05:46.466" v="228"/>
        <pc:sldMkLst>
          <pc:docMk/>
          <pc:sldMk cId="3134242365" sldId="296"/>
        </pc:sldMkLst>
        <pc:spChg chg="mod">
          <ac:chgData name="Meehan, Conor" userId="f0efb965-348a-45f4-b123-bfc38a018e6c" providerId="ADAL" clId="{AD4EFC51-287C-CE42-9329-45149033A930}" dt="2022-05-05T13:05:42.589" v="227" actId="27636"/>
          <ac:spMkLst>
            <pc:docMk/>
            <pc:sldMk cId="3134242365" sldId="296"/>
            <ac:spMk id="7" creationId="{9476F7CE-AF6C-7984-376A-C0149550D5D2}"/>
          </ac:spMkLst>
        </pc:spChg>
        <pc:spChg chg="mod">
          <ac:chgData name="Meehan, Conor" userId="f0efb965-348a-45f4-b123-bfc38a018e6c" providerId="ADAL" clId="{AD4EFC51-287C-CE42-9329-45149033A930}" dt="2022-05-05T13:05:46.466" v="228"/>
          <ac:spMkLst>
            <pc:docMk/>
            <pc:sldMk cId="3134242365" sldId="296"/>
            <ac:spMk id="8" creationId="{551F150B-CD36-EC43-A80B-C4F967B90C86}"/>
          </ac:spMkLst>
        </pc:spChg>
      </pc:sldChg>
      <pc:sldChg chg="modSp add mod">
        <pc:chgData name="Meehan, Conor" userId="f0efb965-348a-45f4-b123-bfc38a018e6c" providerId="ADAL" clId="{AD4EFC51-287C-CE42-9329-45149033A930}" dt="2022-05-05T13:05:58.404" v="231"/>
        <pc:sldMkLst>
          <pc:docMk/>
          <pc:sldMk cId="3344213458" sldId="297"/>
        </pc:sldMkLst>
        <pc:spChg chg="mod">
          <ac:chgData name="Meehan, Conor" userId="f0efb965-348a-45f4-b123-bfc38a018e6c" providerId="ADAL" clId="{AD4EFC51-287C-CE42-9329-45149033A930}" dt="2022-05-05T13:05:54.349" v="230" actId="27636"/>
          <ac:spMkLst>
            <pc:docMk/>
            <pc:sldMk cId="3344213458" sldId="297"/>
            <ac:spMk id="7" creationId="{9476F7CE-AF6C-7984-376A-C0149550D5D2}"/>
          </ac:spMkLst>
        </pc:spChg>
        <pc:spChg chg="mod">
          <ac:chgData name="Meehan, Conor" userId="f0efb965-348a-45f4-b123-bfc38a018e6c" providerId="ADAL" clId="{AD4EFC51-287C-CE42-9329-45149033A930}" dt="2022-05-05T13:05:58.404" v="231"/>
          <ac:spMkLst>
            <pc:docMk/>
            <pc:sldMk cId="3344213458" sldId="297"/>
            <ac:spMk id="8" creationId="{551F150B-CD36-EC43-A80B-C4F967B90C86}"/>
          </ac:spMkLst>
        </pc:spChg>
      </pc:sldChg>
      <pc:sldChg chg="del">
        <pc:chgData name="Meehan, Conor" userId="f0efb965-348a-45f4-b123-bfc38a018e6c" providerId="ADAL" clId="{AD4EFC51-287C-CE42-9329-45149033A930}" dt="2022-05-05T12:54:03.282" v="22" actId="2696"/>
        <pc:sldMkLst>
          <pc:docMk/>
          <pc:sldMk cId="4264370381" sldId="297"/>
        </pc:sldMkLst>
      </pc:sldChg>
      <pc:sldChg chg="del">
        <pc:chgData name="Meehan, Conor" userId="f0efb965-348a-45f4-b123-bfc38a018e6c" providerId="ADAL" clId="{AD4EFC51-287C-CE42-9329-45149033A930}" dt="2022-05-05T12:54:03.282" v="22" actId="2696"/>
        <pc:sldMkLst>
          <pc:docMk/>
          <pc:sldMk cId="994455958" sldId="298"/>
        </pc:sldMkLst>
      </pc:sldChg>
      <pc:sldChg chg="addSp delSp modSp add mod">
        <pc:chgData name="Meehan, Conor" userId="f0efb965-348a-45f4-b123-bfc38a018e6c" providerId="ADAL" clId="{AD4EFC51-287C-CE42-9329-45149033A930}" dt="2022-05-05T13:32:24.458" v="281" actId="1076"/>
        <pc:sldMkLst>
          <pc:docMk/>
          <pc:sldMk cId="3550525345" sldId="298"/>
        </pc:sldMkLst>
        <pc:spChg chg="add del mod">
          <ac:chgData name="Meehan, Conor" userId="f0efb965-348a-45f4-b123-bfc38a018e6c" providerId="ADAL" clId="{AD4EFC51-287C-CE42-9329-45149033A930}" dt="2022-05-05T13:06:41.350" v="237" actId="478"/>
          <ac:spMkLst>
            <pc:docMk/>
            <pc:sldMk cId="3550525345" sldId="298"/>
            <ac:spMk id="4" creationId="{9F549EB6-D7F3-CB80-CE59-EC6FAC81F0B0}"/>
          </ac:spMkLst>
        </pc:spChg>
        <pc:spChg chg="add mod">
          <ac:chgData name="Meehan, Conor" userId="f0efb965-348a-45f4-b123-bfc38a018e6c" providerId="ADAL" clId="{AD4EFC51-287C-CE42-9329-45149033A930}" dt="2022-05-05T13:32:24.458" v="281" actId="1076"/>
          <ac:spMkLst>
            <pc:docMk/>
            <pc:sldMk cId="3550525345" sldId="298"/>
            <ac:spMk id="5" creationId="{A8EF2505-760F-92E6-5AB8-B126CB38C3DB}"/>
          </ac:spMkLst>
        </pc:spChg>
        <pc:spChg chg="del">
          <ac:chgData name="Meehan, Conor" userId="f0efb965-348a-45f4-b123-bfc38a018e6c" providerId="ADAL" clId="{AD4EFC51-287C-CE42-9329-45149033A930}" dt="2022-05-05T13:06:38.488" v="236" actId="478"/>
          <ac:spMkLst>
            <pc:docMk/>
            <pc:sldMk cId="3550525345" sldId="298"/>
            <ac:spMk id="7" creationId="{9476F7CE-AF6C-7984-376A-C0149550D5D2}"/>
          </ac:spMkLst>
        </pc:spChg>
        <pc:spChg chg="mod">
          <ac:chgData name="Meehan, Conor" userId="f0efb965-348a-45f4-b123-bfc38a018e6c" providerId="ADAL" clId="{AD4EFC51-287C-CE42-9329-45149033A930}" dt="2022-05-05T13:06:30.967" v="235"/>
          <ac:spMkLst>
            <pc:docMk/>
            <pc:sldMk cId="3550525345" sldId="298"/>
            <ac:spMk id="8" creationId="{551F150B-CD36-EC43-A80B-C4F967B90C86}"/>
          </ac:spMkLst>
        </pc:spChg>
        <pc:picChg chg="add mod">
          <ac:chgData name="Meehan, Conor" userId="f0efb965-348a-45f4-b123-bfc38a018e6c" providerId="ADAL" clId="{AD4EFC51-287C-CE42-9329-45149033A930}" dt="2022-05-05T13:06:46.900" v="239" actId="1076"/>
          <ac:picMkLst>
            <pc:docMk/>
            <pc:sldMk cId="3550525345" sldId="298"/>
            <ac:picMk id="9" creationId="{77BED758-15E9-3458-A00A-6D4C94CD0602}"/>
          </ac:picMkLst>
        </pc:picChg>
      </pc:sldChg>
      <pc:sldChg chg="addSp modSp add mod">
        <pc:chgData name="Meehan, Conor" userId="f0efb965-348a-45f4-b123-bfc38a018e6c" providerId="ADAL" clId="{AD4EFC51-287C-CE42-9329-45149033A930}" dt="2022-05-05T13:32:50.303" v="287"/>
        <pc:sldMkLst>
          <pc:docMk/>
          <pc:sldMk cId="2889770906" sldId="299"/>
        </pc:sldMkLst>
        <pc:spChg chg="add mod">
          <ac:chgData name="Meehan, Conor" userId="f0efb965-348a-45f4-b123-bfc38a018e6c" providerId="ADAL" clId="{AD4EFC51-287C-CE42-9329-45149033A930}" dt="2022-05-05T13:32:46.679" v="286" actId="1076"/>
          <ac:spMkLst>
            <pc:docMk/>
            <pc:sldMk cId="2889770906" sldId="299"/>
            <ac:spMk id="6" creationId="{081443DE-C5B5-3DBF-3ACF-9937BF12F04A}"/>
          </ac:spMkLst>
        </pc:spChg>
        <pc:spChg chg="mod">
          <ac:chgData name="Meehan, Conor" userId="f0efb965-348a-45f4-b123-bfc38a018e6c" providerId="ADAL" clId="{AD4EFC51-287C-CE42-9329-45149033A930}" dt="2022-05-05T13:32:34.100" v="282"/>
          <ac:spMkLst>
            <pc:docMk/>
            <pc:sldMk cId="2889770906" sldId="299"/>
            <ac:spMk id="7" creationId="{9476F7CE-AF6C-7984-376A-C0149550D5D2}"/>
          </ac:spMkLst>
        </pc:spChg>
        <pc:spChg chg="mod">
          <ac:chgData name="Meehan, Conor" userId="f0efb965-348a-45f4-b123-bfc38a018e6c" providerId="ADAL" clId="{AD4EFC51-287C-CE42-9329-45149033A930}" dt="2022-05-05T13:32:50.303" v="287"/>
          <ac:spMkLst>
            <pc:docMk/>
            <pc:sldMk cId="2889770906" sldId="299"/>
            <ac:spMk id="8" creationId="{551F150B-CD36-EC43-A80B-C4F967B90C86}"/>
          </ac:spMkLst>
        </pc:spChg>
        <pc:picChg chg="add mod">
          <ac:chgData name="Meehan, Conor" userId="f0efb965-348a-45f4-b123-bfc38a018e6c" providerId="ADAL" clId="{AD4EFC51-287C-CE42-9329-45149033A930}" dt="2022-05-05T13:32:40.010" v="284" actId="1076"/>
          <ac:picMkLst>
            <pc:docMk/>
            <pc:sldMk cId="2889770906" sldId="299"/>
            <ac:picMk id="5" creationId="{F08AABD6-BD6E-6E4A-99A6-1A5FD9243C1C}"/>
          </ac:picMkLst>
        </pc:picChg>
      </pc:sldChg>
      <pc:sldChg chg="del">
        <pc:chgData name="Meehan, Conor" userId="f0efb965-348a-45f4-b123-bfc38a018e6c" providerId="ADAL" clId="{AD4EFC51-287C-CE42-9329-45149033A930}" dt="2022-05-05T12:54:03.282" v="22" actId="2696"/>
        <pc:sldMkLst>
          <pc:docMk/>
          <pc:sldMk cId="4185476497" sldId="299"/>
        </pc:sldMkLst>
      </pc:sldChg>
      <pc:sldChg chg="del">
        <pc:chgData name="Meehan, Conor" userId="f0efb965-348a-45f4-b123-bfc38a018e6c" providerId="ADAL" clId="{AD4EFC51-287C-CE42-9329-45149033A930}" dt="2022-05-05T12:54:03.282" v="22" actId="2696"/>
        <pc:sldMkLst>
          <pc:docMk/>
          <pc:sldMk cId="382991136" sldId="300"/>
        </pc:sldMkLst>
      </pc:sldChg>
      <pc:sldChg chg="modSp add mod">
        <pc:chgData name="Meehan, Conor" userId="f0efb965-348a-45f4-b123-bfc38a018e6c" providerId="ADAL" clId="{AD4EFC51-287C-CE42-9329-45149033A930}" dt="2022-05-05T13:33:47.001" v="441" actId="20577"/>
        <pc:sldMkLst>
          <pc:docMk/>
          <pc:sldMk cId="3801872555" sldId="300"/>
        </pc:sldMkLst>
        <pc:spChg chg="mod">
          <ac:chgData name="Meehan, Conor" userId="f0efb965-348a-45f4-b123-bfc38a018e6c" providerId="ADAL" clId="{AD4EFC51-287C-CE42-9329-45149033A930}" dt="2022-05-05T13:33:47.001" v="441" actId="20577"/>
          <ac:spMkLst>
            <pc:docMk/>
            <pc:sldMk cId="3801872555" sldId="300"/>
            <ac:spMk id="7" creationId="{9476F7CE-AF6C-7984-376A-C0149550D5D2}"/>
          </ac:spMkLst>
        </pc:spChg>
        <pc:spChg chg="mod">
          <ac:chgData name="Meehan, Conor" userId="f0efb965-348a-45f4-b123-bfc38a018e6c" providerId="ADAL" clId="{AD4EFC51-287C-CE42-9329-45149033A930}" dt="2022-05-05T13:32:59.513" v="289"/>
          <ac:spMkLst>
            <pc:docMk/>
            <pc:sldMk cId="3801872555" sldId="300"/>
            <ac:spMk id="8" creationId="{551F150B-CD36-EC43-A80B-C4F967B90C86}"/>
          </ac:spMkLst>
        </pc:spChg>
      </pc:sldChg>
      <pc:sldChg chg="modSp add mod">
        <pc:chgData name="Meehan, Conor" userId="f0efb965-348a-45f4-b123-bfc38a018e6c" providerId="ADAL" clId="{AD4EFC51-287C-CE42-9329-45149033A930}" dt="2022-05-05T13:33:12.503" v="292"/>
        <pc:sldMkLst>
          <pc:docMk/>
          <pc:sldMk cId="17238377" sldId="301"/>
        </pc:sldMkLst>
        <pc:spChg chg="mod">
          <ac:chgData name="Meehan, Conor" userId="f0efb965-348a-45f4-b123-bfc38a018e6c" providerId="ADAL" clId="{AD4EFC51-287C-CE42-9329-45149033A930}" dt="2022-05-05T13:33:05.800" v="291" actId="27636"/>
          <ac:spMkLst>
            <pc:docMk/>
            <pc:sldMk cId="17238377" sldId="301"/>
            <ac:spMk id="7" creationId="{9476F7CE-AF6C-7984-376A-C0149550D5D2}"/>
          </ac:spMkLst>
        </pc:spChg>
        <pc:spChg chg="mod">
          <ac:chgData name="Meehan, Conor" userId="f0efb965-348a-45f4-b123-bfc38a018e6c" providerId="ADAL" clId="{AD4EFC51-287C-CE42-9329-45149033A930}" dt="2022-05-05T13:33:12.503" v="292"/>
          <ac:spMkLst>
            <pc:docMk/>
            <pc:sldMk cId="17238377" sldId="301"/>
            <ac:spMk id="8" creationId="{551F150B-CD36-EC43-A80B-C4F967B90C86}"/>
          </ac:spMkLst>
        </pc:spChg>
      </pc:sldChg>
      <pc:sldChg chg="del">
        <pc:chgData name="Meehan, Conor" userId="f0efb965-348a-45f4-b123-bfc38a018e6c" providerId="ADAL" clId="{AD4EFC51-287C-CE42-9329-45149033A930}" dt="2022-05-05T12:54:03.282" v="22" actId="2696"/>
        <pc:sldMkLst>
          <pc:docMk/>
          <pc:sldMk cId="887558476" sldId="301"/>
        </pc:sldMkLst>
      </pc:sldChg>
      <pc:sldChg chg="addSp delSp modSp add mod">
        <pc:chgData name="Meehan, Conor" userId="f0efb965-348a-45f4-b123-bfc38a018e6c" providerId="ADAL" clId="{AD4EFC51-287C-CE42-9329-45149033A930}" dt="2022-05-05T13:34:12.573" v="446"/>
        <pc:sldMkLst>
          <pc:docMk/>
          <pc:sldMk cId="2979638222" sldId="302"/>
        </pc:sldMkLst>
        <pc:spChg chg="add del mod">
          <ac:chgData name="Meehan, Conor" userId="f0efb965-348a-45f4-b123-bfc38a018e6c" providerId="ADAL" clId="{AD4EFC51-287C-CE42-9329-45149033A930}" dt="2022-05-05T13:34:06.042" v="443" actId="478"/>
          <ac:spMkLst>
            <pc:docMk/>
            <pc:sldMk cId="2979638222" sldId="302"/>
            <ac:spMk id="4" creationId="{45CC8C95-E7E5-A0F7-5E87-7B85CAA796F0}"/>
          </ac:spMkLst>
        </pc:spChg>
        <pc:spChg chg="del">
          <ac:chgData name="Meehan, Conor" userId="f0efb965-348a-45f4-b123-bfc38a018e6c" providerId="ADAL" clId="{AD4EFC51-287C-CE42-9329-45149033A930}" dt="2022-05-05T13:34:04.696" v="442" actId="478"/>
          <ac:spMkLst>
            <pc:docMk/>
            <pc:sldMk cId="2979638222" sldId="302"/>
            <ac:spMk id="7" creationId="{9476F7CE-AF6C-7984-376A-C0149550D5D2}"/>
          </ac:spMkLst>
        </pc:spChg>
        <pc:spChg chg="mod">
          <ac:chgData name="Meehan, Conor" userId="f0efb965-348a-45f4-b123-bfc38a018e6c" providerId="ADAL" clId="{AD4EFC51-287C-CE42-9329-45149033A930}" dt="2022-05-05T13:34:12.573" v="446"/>
          <ac:spMkLst>
            <pc:docMk/>
            <pc:sldMk cId="2979638222" sldId="302"/>
            <ac:spMk id="8" creationId="{551F150B-CD36-EC43-A80B-C4F967B90C86}"/>
          </ac:spMkLst>
        </pc:spChg>
        <pc:graphicFrameChg chg="add mod">
          <ac:chgData name="Meehan, Conor" userId="f0efb965-348a-45f4-b123-bfc38a018e6c" providerId="ADAL" clId="{AD4EFC51-287C-CE42-9329-45149033A930}" dt="2022-05-05T13:34:09.130" v="445" actId="1076"/>
          <ac:graphicFrameMkLst>
            <pc:docMk/>
            <pc:sldMk cId="2979638222" sldId="302"/>
            <ac:graphicFrameMk id="9" creationId="{5019920E-3F92-85ED-67A3-8DADDA2D8384}"/>
          </ac:graphicFrameMkLst>
        </pc:graphicFrameChg>
        <pc:picChg chg="add mod">
          <ac:chgData name="Meehan, Conor" userId="f0efb965-348a-45f4-b123-bfc38a018e6c" providerId="ADAL" clId="{AD4EFC51-287C-CE42-9329-45149033A930}" dt="2022-05-05T13:34:09.130" v="445" actId="1076"/>
          <ac:picMkLst>
            <pc:docMk/>
            <pc:sldMk cId="2979638222" sldId="302"/>
            <ac:picMk id="10" creationId="{468144C5-8F68-CEBC-0F62-7AF5F434ECB0}"/>
          </ac:picMkLst>
        </pc:picChg>
      </pc:sldChg>
      <pc:sldChg chg="del">
        <pc:chgData name="Meehan, Conor" userId="f0efb965-348a-45f4-b123-bfc38a018e6c" providerId="ADAL" clId="{AD4EFC51-287C-CE42-9329-45149033A930}" dt="2022-05-05T12:54:03.282" v="22" actId="2696"/>
        <pc:sldMkLst>
          <pc:docMk/>
          <pc:sldMk cId="3691528923" sldId="302"/>
        </pc:sldMkLst>
      </pc:sldChg>
      <pc:sldChg chg="addSp delSp modSp add mod">
        <pc:chgData name="Meehan, Conor" userId="f0efb965-348a-45f4-b123-bfc38a018e6c" providerId="ADAL" clId="{AD4EFC51-287C-CE42-9329-45149033A930}" dt="2022-05-05T13:35:10.059" v="457"/>
        <pc:sldMkLst>
          <pc:docMk/>
          <pc:sldMk cId="125556441" sldId="303"/>
        </pc:sldMkLst>
        <pc:spChg chg="add del mod">
          <ac:chgData name="Meehan, Conor" userId="f0efb965-348a-45f4-b123-bfc38a018e6c" providerId="ADAL" clId="{AD4EFC51-287C-CE42-9329-45149033A930}" dt="2022-05-05T13:34:49.243" v="452" actId="478"/>
          <ac:spMkLst>
            <pc:docMk/>
            <pc:sldMk cId="125556441" sldId="303"/>
            <ac:spMk id="4" creationId="{216C3287-48B8-9669-02F5-D6AA6EF2F3B3}"/>
          </ac:spMkLst>
        </pc:spChg>
        <pc:spChg chg="del">
          <ac:chgData name="Meehan, Conor" userId="f0efb965-348a-45f4-b123-bfc38a018e6c" providerId="ADAL" clId="{AD4EFC51-287C-CE42-9329-45149033A930}" dt="2022-05-05T13:34:47.007" v="451" actId="478"/>
          <ac:spMkLst>
            <pc:docMk/>
            <pc:sldMk cId="125556441" sldId="303"/>
            <ac:spMk id="7" creationId="{9476F7CE-AF6C-7984-376A-C0149550D5D2}"/>
          </ac:spMkLst>
        </pc:spChg>
        <pc:spChg chg="mod">
          <ac:chgData name="Meehan, Conor" userId="f0efb965-348a-45f4-b123-bfc38a018e6c" providerId="ADAL" clId="{AD4EFC51-287C-CE42-9329-45149033A930}" dt="2022-05-05T13:35:10.059" v="457"/>
          <ac:spMkLst>
            <pc:docMk/>
            <pc:sldMk cId="125556441" sldId="303"/>
            <ac:spMk id="8" creationId="{551F150B-CD36-EC43-A80B-C4F967B90C86}"/>
          </ac:spMkLst>
        </pc:spChg>
        <pc:spChg chg="add mod">
          <ac:chgData name="Meehan, Conor" userId="f0efb965-348a-45f4-b123-bfc38a018e6c" providerId="ADAL" clId="{AD4EFC51-287C-CE42-9329-45149033A930}" dt="2022-05-05T13:34:59.691" v="456" actId="1076"/>
          <ac:spMkLst>
            <pc:docMk/>
            <pc:sldMk cId="125556441" sldId="303"/>
            <ac:spMk id="10" creationId="{7F264391-0D17-AE7D-E4F7-58363A427B36}"/>
          </ac:spMkLst>
        </pc:spChg>
        <pc:picChg chg="add mod">
          <ac:chgData name="Meehan, Conor" userId="f0efb965-348a-45f4-b123-bfc38a018e6c" providerId="ADAL" clId="{AD4EFC51-287C-CE42-9329-45149033A930}" dt="2022-05-05T13:34:53.374" v="454" actId="1076"/>
          <ac:picMkLst>
            <pc:docMk/>
            <pc:sldMk cId="125556441" sldId="303"/>
            <ac:picMk id="9" creationId="{70C5732E-3188-F289-FBA3-5BE7EAA2B848}"/>
          </ac:picMkLst>
        </pc:picChg>
      </pc:sldChg>
      <pc:sldChg chg="del">
        <pc:chgData name="Meehan, Conor" userId="f0efb965-348a-45f4-b123-bfc38a018e6c" providerId="ADAL" clId="{AD4EFC51-287C-CE42-9329-45149033A930}" dt="2022-05-05T12:54:03.282" v="22" actId="2696"/>
        <pc:sldMkLst>
          <pc:docMk/>
          <pc:sldMk cId="2719664053" sldId="303"/>
        </pc:sldMkLst>
      </pc:sldChg>
      <pc:sldChg chg="del">
        <pc:chgData name="Meehan, Conor" userId="f0efb965-348a-45f4-b123-bfc38a018e6c" providerId="ADAL" clId="{AD4EFC51-287C-CE42-9329-45149033A930}" dt="2022-05-05T12:54:03.282" v="22" actId="2696"/>
        <pc:sldMkLst>
          <pc:docMk/>
          <pc:sldMk cId="2646516951" sldId="304"/>
        </pc:sldMkLst>
      </pc:sldChg>
      <pc:sldChg chg="addSp delSp modSp add mod">
        <pc:chgData name="Meehan, Conor" userId="f0efb965-348a-45f4-b123-bfc38a018e6c" providerId="ADAL" clId="{AD4EFC51-287C-CE42-9329-45149033A930}" dt="2022-05-05T13:35:33.766" v="469" actId="20577"/>
        <pc:sldMkLst>
          <pc:docMk/>
          <pc:sldMk cId="3796830085" sldId="304"/>
        </pc:sldMkLst>
        <pc:spChg chg="add del mod">
          <ac:chgData name="Meehan, Conor" userId="f0efb965-348a-45f4-b123-bfc38a018e6c" providerId="ADAL" clId="{AD4EFC51-287C-CE42-9329-45149033A930}" dt="2022-05-05T13:35:27.231" v="459" actId="478"/>
          <ac:spMkLst>
            <pc:docMk/>
            <pc:sldMk cId="3796830085" sldId="304"/>
            <ac:spMk id="4" creationId="{C763BEC8-BEE9-E9F7-A425-B5349D1DC8DC}"/>
          </ac:spMkLst>
        </pc:spChg>
        <pc:spChg chg="del">
          <ac:chgData name="Meehan, Conor" userId="f0efb965-348a-45f4-b123-bfc38a018e6c" providerId="ADAL" clId="{AD4EFC51-287C-CE42-9329-45149033A930}" dt="2022-05-05T13:35:25.820" v="458" actId="478"/>
          <ac:spMkLst>
            <pc:docMk/>
            <pc:sldMk cId="3796830085" sldId="304"/>
            <ac:spMk id="7" creationId="{9476F7CE-AF6C-7984-376A-C0149550D5D2}"/>
          </ac:spMkLst>
        </pc:spChg>
        <pc:spChg chg="mod">
          <ac:chgData name="Meehan, Conor" userId="f0efb965-348a-45f4-b123-bfc38a018e6c" providerId="ADAL" clId="{AD4EFC51-287C-CE42-9329-45149033A930}" dt="2022-05-05T13:35:33.766" v="469" actId="20577"/>
          <ac:spMkLst>
            <pc:docMk/>
            <pc:sldMk cId="3796830085" sldId="304"/>
            <ac:spMk id="8" creationId="{551F150B-CD36-EC43-A80B-C4F967B90C86}"/>
          </ac:spMkLst>
        </pc:spChg>
        <pc:spChg chg="add mod">
          <ac:chgData name="Meehan, Conor" userId="f0efb965-348a-45f4-b123-bfc38a018e6c" providerId="ADAL" clId="{AD4EFC51-287C-CE42-9329-45149033A930}" dt="2022-05-05T13:35:31.090" v="461" actId="1076"/>
          <ac:spMkLst>
            <pc:docMk/>
            <pc:sldMk cId="3796830085" sldId="304"/>
            <ac:spMk id="10" creationId="{80442047-94E7-6820-6427-8AFB520340FC}"/>
          </ac:spMkLst>
        </pc:spChg>
        <pc:picChg chg="add mod">
          <ac:chgData name="Meehan, Conor" userId="f0efb965-348a-45f4-b123-bfc38a018e6c" providerId="ADAL" clId="{AD4EFC51-287C-CE42-9329-45149033A930}" dt="2022-05-05T13:35:31.090" v="461" actId="1076"/>
          <ac:picMkLst>
            <pc:docMk/>
            <pc:sldMk cId="3796830085" sldId="304"/>
            <ac:picMk id="9" creationId="{DE144C80-39BA-9435-5D9D-D1BA2299255A}"/>
          </ac:picMkLst>
        </pc:picChg>
      </pc:sldChg>
      <pc:sldChg chg="addSp modSp add mod modAnim">
        <pc:chgData name="Meehan, Conor" userId="f0efb965-348a-45f4-b123-bfc38a018e6c" providerId="ADAL" clId="{AD4EFC51-287C-CE42-9329-45149033A930}" dt="2022-05-05T13:36:22.009" v="482" actId="1076"/>
        <pc:sldMkLst>
          <pc:docMk/>
          <pc:sldMk cId="1391933613" sldId="305"/>
        </pc:sldMkLst>
        <pc:spChg chg="mod">
          <ac:chgData name="Meehan, Conor" userId="f0efb965-348a-45f4-b123-bfc38a018e6c" providerId="ADAL" clId="{AD4EFC51-287C-CE42-9329-45149033A930}" dt="2022-05-05T13:36:14.823" v="480"/>
          <ac:spMkLst>
            <pc:docMk/>
            <pc:sldMk cId="1391933613" sldId="305"/>
            <ac:spMk id="7" creationId="{9476F7CE-AF6C-7984-376A-C0149550D5D2}"/>
          </ac:spMkLst>
        </pc:spChg>
        <pc:spChg chg="mod">
          <ac:chgData name="Meehan, Conor" userId="f0efb965-348a-45f4-b123-bfc38a018e6c" providerId="ADAL" clId="{AD4EFC51-287C-CE42-9329-45149033A930}" dt="2022-05-05T13:36:10.810" v="479"/>
          <ac:spMkLst>
            <pc:docMk/>
            <pc:sldMk cId="1391933613" sldId="305"/>
            <ac:spMk id="8" creationId="{551F150B-CD36-EC43-A80B-C4F967B90C86}"/>
          </ac:spMkLst>
        </pc:spChg>
        <pc:picChg chg="add mod">
          <ac:chgData name="Meehan, Conor" userId="f0efb965-348a-45f4-b123-bfc38a018e6c" providerId="ADAL" clId="{AD4EFC51-287C-CE42-9329-45149033A930}" dt="2022-05-05T13:36:22.009" v="482" actId="1076"/>
          <ac:picMkLst>
            <pc:docMk/>
            <pc:sldMk cId="1391933613" sldId="305"/>
            <ac:picMk id="5" creationId="{C718CFDA-C57D-38F3-5098-1B60C01D80FC}"/>
          </ac:picMkLst>
        </pc:picChg>
        <pc:picChg chg="add mod">
          <ac:chgData name="Meehan, Conor" userId="f0efb965-348a-45f4-b123-bfc38a018e6c" providerId="ADAL" clId="{AD4EFC51-287C-CE42-9329-45149033A930}" dt="2022-05-05T13:36:22.009" v="482" actId="1076"/>
          <ac:picMkLst>
            <pc:docMk/>
            <pc:sldMk cId="1391933613" sldId="305"/>
            <ac:picMk id="6" creationId="{48D1D9DF-0DC2-A725-8DCF-9C6F9A11A2F8}"/>
          </ac:picMkLst>
        </pc:picChg>
      </pc:sldChg>
      <pc:sldChg chg="del">
        <pc:chgData name="Meehan, Conor" userId="f0efb965-348a-45f4-b123-bfc38a018e6c" providerId="ADAL" clId="{AD4EFC51-287C-CE42-9329-45149033A930}" dt="2022-05-05T12:54:03.282" v="22" actId="2696"/>
        <pc:sldMkLst>
          <pc:docMk/>
          <pc:sldMk cId="324424215" sldId="306"/>
        </pc:sldMkLst>
      </pc:sldChg>
      <pc:sldChg chg="modSp add mod">
        <pc:chgData name="Meehan, Conor" userId="f0efb965-348a-45f4-b123-bfc38a018e6c" providerId="ADAL" clId="{AD4EFC51-287C-CE42-9329-45149033A930}" dt="2022-05-05T13:36:33.417" v="485"/>
        <pc:sldMkLst>
          <pc:docMk/>
          <pc:sldMk cId="2368149602" sldId="306"/>
        </pc:sldMkLst>
        <pc:spChg chg="mod">
          <ac:chgData name="Meehan, Conor" userId="f0efb965-348a-45f4-b123-bfc38a018e6c" providerId="ADAL" clId="{AD4EFC51-287C-CE42-9329-45149033A930}" dt="2022-05-05T13:36:28.853" v="484" actId="27636"/>
          <ac:spMkLst>
            <pc:docMk/>
            <pc:sldMk cId="2368149602" sldId="306"/>
            <ac:spMk id="7" creationId="{9476F7CE-AF6C-7984-376A-C0149550D5D2}"/>
          </ac:spMkLst>
        </pc:spChg>
        <pc:spChg chg="mod">
          <ac:chgData name="Meehan, Conor" userId="f0efb965-348a-45f4-b123-bfc38a018e6c" providerId="ADAL" clId="{AD4EFC51-287C-CE42-9329-45149033A930}" dt="2022-05-05T13:36:33.417" v="485"/>
          <ac:spMkLst>
            <pc:docMk/>
            <pc:sldMk cId="2368149602" sldId="306"/>
            <ac:spMk id="8" creationId="{551F150B-CD36-EC43-A80B-C4F967B90C86}"/>
          </ac:spMkLst>
        </pc:spChg>
      </pc:sldChg>
      <pc:sldChg chg="del">
        <pc:chgData name="Meehan, Conor" userId="f0efb965-348a-45f4-b123-bfc38a018e6c" providerId="ADAL" clId="{AD4EFC51-287C-CE42-9329-45149033A930}" dt="2022-05-05T12:54:03.282" v="22" actId="2696"/>
        <pc:sldMkLst>
          <pc:docMk/>
          <pc:sldMk cId="157791215" sldId="307"/>
        </pc:sldMkLst>
      </pc:sldChg>
      <pc:sldChg chg="modSp add mod">
        <pc:chgData name="Meehan, Conor" userId="f0efb965-348a-45f4-b123-bfc38a018e6c" providerId="ADAL" clId="{AD4EFC51-287C-CE42-9329-45149033A930}" dt="2022-05-05T13:06:16.023" v="233" actId="20577"/>
        <pc:sldMkLst>
          <pc:docMk/>
          <pc:sldMk cId="2899272366" sldId="307"/>
        </pc:sldMkLst>
        <pc:spChg chg="mod">
          <ac:chgData name="Meehan, Conor" userId="f0efb965-348a-45f4-b123-bfc38a018e6c" providerId="ADAL" clId="{AD4EFC51-287C-CE42-9329-45149033A930}" dt="2022-05-05T13:06:16.023" v="233" actId="20577"/>
          <ac:spMkLst>
            <pc:docMk/>
            <pc:sldMk cId="2899272366" sldId="307"/>
            <ac:spMk id="2" creationId="{1154DFE8-7E94-7D42-8F57-AE1BC6C92109}"/>
          </ac:spMkLst>
        </pc:spChg>
      </pc:sldChg>
      <pc:sldChg chg="modSp add mod">
        <pc:chgData name="Meehan, Conor" userId="f0efb965-348a-45f4-b123-bfc38a018e6c" providerId="ADAL" clId="{AD4EFC51-287C-CE42-9329-45149033A930}" dt="2022-05-05T13:34:35.572" v="450"/>
        <pc:sldMkLst>
          <pc:docMk/>
          <pc:sldMk cId="3680004511" sldId="308"/>
        </pc:sldMkLst>
        <pc:spChg chg="mod">
          <ac:chgData name="Meehan, Conor" userId="f0efb965-348a-45f4-b123-bfc38a018e6c" providerId="ADAL" clId="{AD4EFC51-287C-CE42-9329-45149033A930}" dt="2022-05-05T13:34:35.572" v="450"/>
          <ac:spMkLst>
            <pc:docMk/>
            <pc:sldMk cId="3680004511" sldId="308"/>
            <ac:spMk id="2" creationId="{1154DFE8-7E94-7D42-8F57-AE1BC6C92109}"/>
          </ac:spMkLst>
        </pc:spChg>
      </pc:sldChg>
      <pc:sldChg chg="addSp delSp modSp add">
        <pc:chgData name="Meehan, Conor" userId="f0efb965-348a-45f4-b123-bfc38a018e6c" providerId="ADAL" clId="{AD4EFC51-287C-CE42-9329-45149033A930}" dt="2022-05-05T13:36:00.593" v="478" actId="1076"/>
        <pc:sldMkLst>
          <pc:docMk/>
          <pc:sldMk cId="1096136835" sldId="309"/>
        </pc:sldMkLst>
        <pc:picChg chg="add mod">
          <ac:chgData name="Meehan, Conor" userId="f0efb965-348a-45f4-b123-bfc38a018e6c" providerId="ADAL" clId="{AD4EFC51-287C-CE42-9329-45149033A930}" dt="2022-05-05T13:36:00.593" v="478" actId="1076"/>
          <ac:picMkLst>
            <pc:docMk/>
            <pc:sldMk cId="1096136835" sldId="309"/>
            <ac:picMk id="6" creationId="{DADFEC6A-CCD9-356D-9696-38BA31806B9A}"/>
          </ac:picMkLst>
        </pc:picChg>
        <pc:picChg chg="del">
          <ac:chgData name="Meehan, Conor" userId="f0efb965-348a-45f4-b123-bfc38a018e6c" providerId="ADAL" clId="{AD4EFC51-287C-CE42-9329-45149033A930}" dt="2022-05-05T13:35:58.243" v="476" actId="478"/>
          <ac:picMkLst>
            <pc:docMk/>
            <pc:sldMk cId="1096136835" sldId="309"/>
            <ac:picMk id="9" creationId="{70C5732E-3188-F289-FBA3-5BE7EAA2B848}"/>
          </ac:picMkLst>
        </pc:picChg>
      </pc:sldChg>
      <pc:sldChg chg="addSp delSp modSp add ord">
        <pc:chgData name="Meehan, Conor" userId="f0efb965-348a-45f4-b123-bfc38a018e6c" providerId="ADAL" clId="{AD4EFC51-287C-CE42-9329-45149033A930}" dt="2022-05-05T13:35:53.898" v="475" actId="20578"/>
        <pc:sldMkLst>
          <pc:docMk/>
          <pc:sldMk cId="2556667923" sldId="310"/>
        </pc:sldMkLst>
        <pc:picChg chg="add mod">
          <ac:chgData name="Meehan, Conor" userId="f0efb965-348a-45f4-b123-bfc38a018e6c" providerId="ADAL" clId="{AD4EFC51-287C-CE42-9329-45149033A930}" dt="2022-05-05T13:35:48.291" v="474" actId="1076"/>
          <ac:picMkLst>
            <pc:docMk/>
            <pc:sldMk cId="2556667923" sldId="310"/>
            <ac:picMk id="6" creationId="{32317ACC-1309-B8BC-EFDC-0B897E7DF9D1}"/>
          </ac:picMkLst>
        </pc:picChg>
        <pc:picChg chg="del">
          <ac:chgData name="Meehan, Conor" userId="f0efb965-348a-45f4-b123-bfc38a018e6c" providerId="ADAL" clId="{AD4EFC51-287C-CE42-9329-45149033A930}" dt="2022-05-05T13:35:43.828" v="472" actId="478"/>
          <ac:picMkLst>
            <pc:docMk/>
            <pc:sldMk cId="2556667923" sldId="310"/>
            <ac:picMk id="9" creationId="{70C5732E-3188-F289-FBA3-5BE7EAA2B848}"/>
          </ac:picMkLst>
        </pc:picChg>
      </pc:sldChg>
      <pc:sldChg chg="addSp delSp modSp add mod">
        <pc:chgData name="Meehan, Conor" userId="f0efb965-348a-45f4-b123-bfc38a018e6c" providerId="ADAL" clId="{AD4EFC51-287C-CE42-9329-45149033A930}" dt="2022-05-05T13:37:00.507" v="506" actId="1076"/>
        <pc:sldMkLst>
          <pc:docMk/>
          <pc:sldMk cId="1676333417" sldId="311"/>
        </pc:sldMkLst>
        <pc:spChg chg="add del mod">
          <ac:chgData name="Meehan, Conor" userId="f0efb965-348a-45f4-b123-bfc38a018e6c" providerId="ADAL" clId="{AD4EFC51-287C-CE42-9329-45149033A930}" dt="2022-05-05T13:36:52.460" v="502" actId="478"/>
          <ac:spMkLst>
            <pc:docMk/>
            <pc:sldMk cId="1676333417" sldId="311"/>
            <ac:spMk id="4" creationId="{61482039-F8DA-725F-D260-F36B43755315}"/>
          </ac:spMkLst>
        </pc:spChg>
        <pc:spChg chg="del">
          <ac:chgData name="Meehan, Conor" userId="f0efb965-348a-45f4-b123-bfc38a018e6c" providerId="ADAL" clId="{AD4EFC51-287C-CE42-9329-45149033A930}" dt="2022-05-05T13:36:49.202" v="501" actId="478"/>
          <ac:spMkLst>
            <pc:docMk/>
            <pc:sldMk cId="1676333417" sldId="311"/>
            <ac:spMk id="7" creationId="{9476F7CE-AF6C-7984-376A-C0149550D5D2}"/>
          </ac:spMkLst>
        </pc:spChg>
        <pc:spChg chg="mod">
          <ac:chgData name="Meehan, Conor" userId="f0efb965-348a-45f4-b123-bfc38a018e6c" providerId="ADAL" clId="{AD4EFC51-287C-CE42-9329-45149033A930}" dt="2022-05-05T13:36:47.389" v="500" actId="20577"/>
          <ac:spMkLst>
            <pc:docMk/>
            <pc:sldMk cId="1676333417" sldId="311"/>
            <ac:spMk id="8" creationId="{551F150B-CD36-EC43-A80B-C4F967B90C86}"/>
          </ac:spMkLst>
        </pc:spChg>
        <pc:picChg chg="add mod">
          <ac:chgData name="Meehan, Conor" userId="f0efb965-348a-45f4-b123-bfc38a018e6c" providerId="ADAL" clId="{AD4EFC51-287C-CE42-9329-45149033A930}" dt="2022-05-05T13:37:00.507" v="506" actId="1076"/>
          <ac:picMkLst>
            <pc:docMk/>
            <pc:sldMk cId="1676333417" sldId="311"/>
            <ac:picMk id="9" creationId="{0F91A8F0-07E2-5A8D-00BB-6F7D45FA2F4A}"/>
          </ac:picMkLst>
        </pc:picChg>
      </pc:sldChg>
      <pc:sldChg chg="modSp add mod">
        <pc:chgData name="Meehan, Conor" userId="f0efb965-348a-45f4-b123-bfc38a018e6c" providerId="ADAL" clId="{AD4EFC51-287C-CE42-9329-45149033A930}" dt="2022-05-05T13:37:10.404" v="509"/>
        <pc:sldMkLst>
          <pc:docMk/>
          <pc:sldMk cId="3489077636" sldId="312"/>
        </pc:sldMkLst>
        <pc:spChg chg="mod">
          <ac:chgData name="Meehan, Conor" userId="f0efb965-348a-45f4-b123-bfc38a018e6c" providerId="ADAL" clId="{AD4EFC51-287C-CE42-9329-45149033A930}" dt="2022-05-05T13:37:06.049" v="508" actId="27636"/>
          <ac:spMkLst>
            <pc:docMk/>
            <pc:sldMk cId="3489077636" sldId="312"/>
            <ac:spMk id="7" creationId="{9476F7CE-AF6C-7984-376A-C0149550D5D2}"/>
          </ac:spMkLst>
        </pc:spChg>
        <pc:spChg chg="mod">
          <ac:chgData name="Meehan, Conor" userId="f0efb965-348a-45f4-b123-bfc38a018e6c" providerId="ADAL" clId="{AD4EFC51-287C-CE42-9329-45149033A930}" dt="2022-05-05T13:37:10.404" v="509"/>
          <ac:spMkLst>
            <pc:docMk/>
            <pc:sldMk cId="3489077636" sldId="312"/>
            <ac:spMk id="8" creationId="{551F150B-CD36-EC43-A80B-C4F967B90C86}"/>
          </ac:spMkLst>
        </pc:spChg>
      </pc:sldChg>
      <pc:sldChg chg="add del">
        <pc:chgData name="Meehan, Conor" userId="f0efb965-348a-45f4-b123-bfc38a018e6c" providerId="ADAL" clId="{AD4EFC51-287C-CE42-9329-45149033A930}" dt="2022-05-05T13:37:37.616" v="537" actId="2696"/>
        <pc:sldMkLst>
          <pc:docMk/>
          <pc:sldMk cId="438810536" sldId="313"/>
        </pc:sldMkLst>
      </pc:sldChg>
      <pc:sldChg chg="modSp add mod">
        <pc:chgData name="Meehan, Conor" userId="f0efb965-348a-45f4-b123-bfc38a018e6c" providerId="ADAL" clId="{AD4EFC51-287C-CE42-9329-45149033A930}" dt="2022-05-05T13:37:31.872" v="536" actId="20577"/>
        <pc:sldMkLst>
          <pc:docMk/>
          <pc:sldMk cId="976307950" sldId="314"/>
        </pc:sldMkLst>
        <pc:spChg chg="mod">
          <ac:chgData name="Meehan, Conor" userId="f0efb965-348a-45f4-b123-bfc38a018e6c" providerId="ADAL" clId="{AD4EFC51-287C-CE42-9329-45149033A930}" dt="2022-05-05T13:37:31.872" v="536" actId="20577"/>
          <ac:spMkLst>
            <pc:docMk/>
            <pc:sldMk cId="976307950" sldId="314"/>
            <ac:spMk id="2" creationId="{1154DFE8-7E94-7D42-8F57-AE1BC6C92109}"/>
          </ac:spMkLst>
        </pc:spChg>
      </pc:sldChg>
      <pc:sldChg chg="add">
        <pc:chgData name="Meehan, Conor" userId="f0efb965-348a-45f4-b123-bfc38a018e6c" providerId="ADAL" clId="{AD4EFC51-287C-CE42-9329-45149033A930}" dt="2022-05-05T13:37:39.403" v="538"/>
        <pc:sldMkLst>
          <pc:docMk/>
          <pc:sldMk cId="3305305527" sldId="315"/>
        </pc:sldMkLst>
      </pc:sldChg>
    </pc:docChg>
  </pc:docChgLst>
  <pc:docChgLst>
    <pc:chgData name="Meehan, Conor" userId="f0efb965-348a-45f4-b123-bfc38a018e6c" providerId="ADAL" clId="{37D2BB4D-EA58-084F-A099-893F2EEBD2C9}"/>
    <pc:docChg chg="modSld">
      <pc:chgData name="Meehan, Conor" userId="f0efb965-348a-45f4-b123-bfc38a018e6c" providerId="ADAL" clId="{37D2BB4D-EA58-084F-A099-893F2EEBD2C9}" dt="2022-03-09T07:29:19.946" v="13" actId="20577"/>
      <pc:docMkLst>
        <pc:docMk/>
      </pc:docMkLst>
      <pc:sldChg chg="modSp mod">
        <pc:chgData name="Meehan, Conor" userId="f0efb965-348a-45f4-b123-bfc38a018e6c" providerId="ADAL" clId="{37D2BB4D-EA58-084F-A099-893F2EEBD2C9}" dt="2022-03-09T07:28:58.812" v="9" actId="20577"/>
        <pc:sldMkLst>
          <pc:docMk/>
          <pc:sldMk cId="2383494940" sldId="256"/>
        </pc:sldMkLst>
        <pc:spChg chg="mod">
          <ac:chgData name="Meehan, Conor" userId="f0efb965-348a-45f4-b123-bfc38a018e6c" providerId="ADAL" clId="{37D2BB4D-EA58-084F-A099-893F2EEBD2C9}" dt="2022-03-09T07:28:58.812" v="9" actId="20577"/>
          <ac:spMkLst>
            <pc:docMk/>
            <pc:sldMk cId="2383494940" sldId="256"/>
            <ac:spMk id="6" creationId="{CA186570-7106-254D-9DED-7DBE617342D0}"/>
          </ac:spMkLst>
        </pc:spChg>
      </pc:sldChg>
      <pc:sldChg chg="modSp mod">
        <pc:chgData name="Meehan, Conor" userId="f0efb965-348a-45f4-b123-bfc38a018e6c" providerId="ADAL" clId="{37D2BB4D-EA58-084F-A099-893F2EEBD2C9}" dt="2022-03-09T07:29:12.827" v="11" actId="20577"/>
        <pc:sldMkLst>
          <pc:docMk/>
          <pc:sldMk cId="918799015" sldId="295"/>
        </pc:sldMkLst>
        <pc:spChg chg="mod">
          <ac:chgData name="Meehan, Conor" userId="f0efb965-348a-45f4-b123-bfc38a018e6c" providerId="ADAL" clId="{37D2BB4D-EA58-084F-A099-893F2EEBD2C9}" dt="2022-03-09T07:29:12.827" v="11" actId="20577"/>
          <ac:spMkLst>
            <pc:docMk/>
            <pc:sldMk cId="918799015" sldId="295"/>
            <ac:spMk id="3" creationId="{F73AF5A6-D9A1-8040-9178-2C1B7AADEEA2}"/>
          </ac:spMkLst>
        </pc:spChg>
      </pc:sldChg>
      <pc:sldChg chg="modSp mod">
        <pc:chgData name="Meehan, Conor" userId="f0efb965-348a-45f4-b123-bfc38a018e6c" providerId="ADAL" clId="{37D2BB4D-EA58-084F-A099-893F2EEBD2C9}" dt="2022-03-09T07:29:19.946" v="13" actId="20577"/>
        <pc:sldMkLst>
          <pc:docMk/>
          <pc:sldMk cId="2646516951" sldId="304"/>
        </pc:sldMkLst>
        <pc:spChg chg="mod">
          <ac:chgData name="Meehan, Conor" userId="f0efb965-348a-45f4-b123-bfc38a018e6c" providerId="ADAL" clId="{37D2BB4D-EA58-084F-A099-893F2EEBD2C9}" dt="2022-03-09T07:29:19.946" v="13" actId="20577"/>
          <ac:spMkLst>
            <pc:docMk/>
            <pc:sldMk cId="2646516951" sldId="304"/>
            <ac:spMk id="3" creationId="{D0297D90-8EA0-A44B-8D5F-80520E23333B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181D7C-81F1-BA48-B0CF-02C398C91972}" type="datetimeFigureOut">
              <a:rPr lang="en-US" smtClean="0"/>
              <a:t>7/18/23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F88987-9C11-FC43-B2CE-3A9A6A2920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0188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F88987-9C11-FC43-B2CE-3A9A6A29209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3512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F88987-9C11-FC43-B2CE-3A9A6A29209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367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F88987-9C11-FC43-B2CE-3A9A6A29209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6063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F88987-9C11-FC43-B2CE-3A9A6A29209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6712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F88987-9C11-FC43-B2CE-3A9A6A29209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8534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F88987-9C11-FC43-B2CE-3A9A6A29209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7984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F88987-9C11-FC43-B2CE-3A9A6A29209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5837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F88987-9C11-FC43-B2CE-3A9A6A29209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1894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F88987-9C11-FC43-B2CE-3A9A6A29209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65055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F88987-9C11-FC43-B2CE-3A9A6A29209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41095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F88987-9C11-FC43-B2CE-3A9A6A29209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1695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F88987-9C11-FC43-B2CE-3A9A6A29209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06869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F88987-9C11-FC43-B2CE-3A9A6A29209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01305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F88987-9C11-FC43-B2CE-3A9A6A29209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9128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F88987-9C11-FC43-B2CE-3A9A6A29209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861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F88987-9C11-FC43-B2CE-3A9A6A29209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3800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F88987-9C11-FC43-B2CE-3A9A6A29209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8611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F88987-9C11-FC43-B2CE-3A9A6A29209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8603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F88987-9C11-FC43-B2CE-3A9A6A29209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7703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F88987-9C11-FC43-B2CE-3A9A6A29209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123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F88987-9C11-FC43-B2CE-3A9A6A29209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9341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ADF23B6-683D-2B48-8B2D-8FF423A50C05}"/>
              </a:ext>
            </a:extLst>
          </p:cNvPr>
          <p:cNvSpPr/>
          <p:nvPr userDrawn="1"/>
        </p:nvSpPr>
        <p:spPr>
          <a:xfrm>
            <a:off x="0" y="441325"/>
            <a:ext cx="12191999" cy="6300787"/>
          </a:xfrm>
          <a:prstGeom prst="rect">
            <a:avLst/>
          </a:prstGeom>
          <a:solidFill>
            <a:srgbClr val="E5E5E5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7E7F3C-6AC2-084C-81DA-BE9E4A815A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2912" y="1989138"/>
            <a:ext cx="11306175" cy="1848949"/>
          </a:xfrm>
          <a:prstGeom prst="rect">
            <a:avLst/>
          </a:prstGeom>
        </p:spPr>
        <p:txBody>
          <a:bodyPr lIns="0" rIns="90000" anchor="b"/>
          <a:lstStyle>
            <a:lvl1pPr algn="l">
              <a:defRPr sz="6000" b="1">
                <a:solidFill>
                  <a:srgbClr val="E6005B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3D8BCC-A8A8-F640-A027-5BF8353F71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2914" y="4015578"/>
            <a:ext cx="11306174" cy="1155172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 algn="l">
              <a:buNone/>
              <a:defRPr sz="3000" b="1">
                <a:solidFill>
                  <a:srgbClr val="9E043D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9B026E5-3198-8D4C-956B-0E8532CD578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2913" y="800100"/>
            <a:ext cx="3427412" cy="1009958"/>
          </a:xfrm>
          <a:prstGeom prst="rect">
            <a:avLst/>
          </a:prstGeom>
        </p:spPr>
      </p:pic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8B58F904-7080-FE43-A777-0CCCA7DE6BA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75386" y="6057900"/>
            <a:ext cx="5473701" cy="358774"/>
          </a:xfrm>
          <a:prstGeom prst="rect">
            <a:avLst/>
          </a:prstGeom>
        </p:spPr>
        <p:txBody>
          <a:bodyPr lIns="0" tIns="0" rIns="0" bIns="0" anchor="b" anchorCtr="0"/>
          <a:lstStyle>
            <a:lvl1pPr algn="r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97342E9-89D0-D246-B0E5-635614E13D75}" type="datetime1">
              <a:rPr lang="en-GB" smtClean="0"/>
              <a:pPr/>
              <a:t>18/07/2023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564443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Unsymetr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09ECCE-CA94-5841-8835-15D01FC20C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2912" y="1989138"/>
            <a:ext cx="3529013" cy="37084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82F0DD8-CD89-964C-A0BF-3C891A947F9F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4332288" y="1989138"/>
            <a:ext cx="7416800" cy="37084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6D5397D-FD76-2E4F-8BFA-B5599B1CF4C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2912" y="5832092"/>
            <a:ext cx="568359" cy="676275"/>
          </a:xfrm>
          <a:prstGeom prst="rect">
            <a:avLst/>
          </a:prstGeom>
        </p:spPr>
      </p:pic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07B00AC3-9B1E-2E4B-BC7B-406D8A38D12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75387" y="6057900"/>
            <a:ext cx="5473699" cy="368888"/>
          </a:xfrm>
          <a:prstGeom prst="rect">
            <a:avLst/>
          </a:prstGeom>
        </p:spPr>
        <p:txBody>
          <a:bodyPr tIns="0" rIns="0" bIns="0" anchor="b" anchorCtr="0">
            <a:noAutofit/>
          </a:bodyPr>
          <a:lstStyle>
            <a:lvl1pPr marL="0" indent="0" algn="r">
              <a:buNone/>
              <a:defRPr sz="1800">
                <a:solidFill>
                  <a:srgbClr val="E6005B"/>
                </a:solidFill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FB21EC89-DA5A-2B4B-B94A-FD5D13BA4A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2" y="800100"/>
            <a:ext cx="11306175" cy="1001983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5FEA125-D139-1A4D-A206-2BABBEE26DC4}"/>
              </a:ext>
            </a:extLst>
          </p:cNvPr>
          <p:cNvSpPr/>
          <p:nvPr userDrawn="1"/>
        </p:nvSpPr>
        <p:spPr>
          <a:xfrm>
            <a:off x="1" y="0"/>
            <a:ext cx="12191999" cy="441325"/>
          </a:xfrm>
          <a:prstGeom prst="rect">
            <a:avLst/>
          </a:prstGeom>
          <a:solidFill>
            <a:srgbClr val="E600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64871E7-C776-E845-B38B-91971ED53532}"/>
              </a:ext>
            </a:extLst>
          </p:cNvPr>
          <p:cNvSpPr/>
          <p:nvPr userDrawn="1"/>
        </p:nvSpPr>
        <p:spPr>
          <a:xfrm>
            <a:off x="0" y="6742113"/>
            <a:ext cx="12191999" cy="125999"/>
          </a:xfrm>
          <a:prstGeom prst="rect">
            <a:avLst/>
          </a:prstGeom>
          <a:solidFill>
            <a:srgbClr val="9E04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7837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Unsymetrical Second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1B88EC-6B3F-324D-8A9A-A2200D0313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42913" y="2813048"/>
            <a:ext cx="3529012" cy="288448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D32B247-F8B0-6A43-86FE-2923DBEF9C8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332288" y="1989138"/>
            <a:ext cx="7416800" cy="37084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75C663E-9DDC-5B49-A342-3EE51697074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2912" y="5832092"/>
            <a:ext cx="568359" cy="676275"/>
          </a:xfrm>
          <a:prstGeom prst="rect">
            <a:avLst/>
          </a:prstGeom>
        </p:spPr>
      </p:pic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B5743288-93C1-B747-B6D2-E62ECB66A2B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75387" y="6057900"/>
            <a:ext cx="5473699" cy="368888"/>
          </a:xfrm>
          <a:prstGeom prst="rect">
            <a:avLst/>
          </a:prstGeom>
        </p:spPr>
        <p:txBody>
          <a:bodyPr tIns="0" rIns="0" bIns="0" anchor="b" anchorCtr="0">
            <a:noAutofit/>
          </a:bodyPr>
          <a:lstStyle>
            <a:lvl1pPr marL="0" indent="0" algn="r">
              <a:buNone/>
              <a:defRPr sz="1800">
                <a:solidFill>
                  <a:srgbClr val="E6005B"/>
                </a:solidFill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62BBD38C-D5E6-E14C-82D7-CDA28865EB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2" y="800100"/>
            <a:ext cx="11306175" cy="1001983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14952491-1CB4-104F-95DC-3C7A95C113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2912" y="1989138"/>
            <a:ext cx="3529013" cy="636855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2400" b="1">
                <a:solidFill>
                  <a:srgbClr val="9E043D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DE6B900-0CAE-6B4C-B741-178AD460BD32}"/>
              </a:ext>
            </a:extLst>
          </p:cNvPr>
          <p:cNvSpPr/>
          <p:nvPr userDrawn="1"/>
        </p:nvSpPr>
        <p:spPr>
          <a:xfrm>
            <a:off x="1" y="0"/>
            <a:ext cx="12191999" cy="441325"/>
          </a:xfrm>
          <a:prstGeom prst="rect">
            <a:avLst/>
          </a:prstGeom>
          <a:solidFill>
            <a:srgbClr val="E600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1A1B2DE-F07F-8147-AD48-234D917280D2}"/>
              </a:ext>
            </a:extLst>
          </p:cNvPr>
          <p:cNvSpPr/>
          <p:nvPr userDrawn="1"/>
        </p:nvSpPr>
        <p:spPr>
          <a:xfrm>
            <a:off x="0" y="6742113"/>
            <a:ext cx="12191999" cy="125999"/>
          </a:xfrm>
          <a:prstGeom prst="rect">
            <a:avLst/>
          </a:prstGeom>
          <a:solidFill>
            <a:srgbClr val="9E04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373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09ECCE-CA94-5841-8835-15D01FC20C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2912" y="1989138"/>
            <a:ext cx="3529013" cy="37084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82F0DD8-CD89-964C-A0BF-3C891A947F9F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4332288" y="1989138"/>
            <a:ext cx="3529013" cy="37084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2572A3E-7061-AE46-B81E-7EEEF4B2F2AD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221664" y="1989138"/>
            <a:ext cx="3527423" cy="37084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F5E1427-DD3F-9240-BD4A-0CC21218DF6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2912" y="5832092"/>
            <a:ext cx="568359" cy="676275"/>
          </a:xfrm>
          <a:prstGeom prst="rect">
            <a:avLst/>
          </a:prstGeom>
        </p:spPr>
      </p:pic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6DC3E782-E2DF-224A-8EC7-F432750D92B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75387" y="6057900"/>
            <a:ext cx="5473699" cy="368888"/>
          </a:xfrm>
          <a:prstGeom prst="rect">
            <a:avLst/>
          </a:prstGeom>
        </p:spPr>
        <p:txBody>
          <a:bodyPr tIns="0" rIns="0" bIns="0" anchor="b" anchorCtr="0">
            <a:noAutofit/>
          </a:bodyPr>
          <a:lstStyle>
            <a:lvl1pPr marL="0" indent="0" algn="r">
              <a:buNone/>
              <a:defRPr sz="1800">
                <a:solidFill>
                  <a:srgbClr val="E6005B"/>
                </a:solidFill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1C9432BC-F7ED-AD44-955D-1B98B22786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2" y="800100"/>
            <a:ext cx="11306175" cy="1001983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618504C-E8A7-EA43-8DA0-0CE9310D674A}"/>
              </a:ext>
            </a:extLst>
          </p:cNvPr>
          <p:cNvSpPr/>
          <p:nvPr userDrawn="1"/>
        </p:nvSpPr>
        <p:spPr>
          <a:xfrm>
            <a:off x="1" y="0"/>
            <a:ext cx="12191999" cy="441325"/>
          </a:xfrm>
          <a:prstGeom prst="rect">
            <a:avLst/>
          </a:prstGeom>
          <a:solidFill>
            <a:srgbClr val="E600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6BB3217-4ECB-9C4E-B129-4CD1A7606E4D}"/>
              </a:ext>
            </a:extLst>
          </p:cNvPr>
          <p:cNvSpPr/>
          <p:nvPr userDrawn="1"/>
        </p:nvSpPr>
        <p:spPr>
          <a:xfrm>
            <a:off x="0" y="6742113"/>
            <a:ext cx="12191999" cy="125999"/>
          </a:xfrm>
          <a:prstGeom prst="rect">
            <a:avLst/>
          </a:prstGeom>
          <a:solidFill>
            <a:srgbClr val="9E04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8210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Second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1B88EC-6B3F-324D-8A9A-A2200D0313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42912" y="2813048"/>
            <a:ext cx="3529013" cy="288449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ADD979E-7EEF-5D4A-8AC3-74C6CE84844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220075" y="1989138"/>
            <a:ext cx="3527425" cy="636855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2400" b="1">
                <a:solidFill>
                  <a:srgbClr val="9E043D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D32B247-F8B0-6A43-86FE-2923DBEF9C8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332288" y="2813047"/>
            <a:ext cx="3527425" cy="288449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C43422A0-145A-7943-95AD-B9C948D26B2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220076" y="2813046"/>
            <a:ext cx="3529012" cy="288449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E2A91DF-79A7-914F-947D-CF72742487D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2912" y="5832092"/>
            <a:ext cx="568359" cy="676275"/>
          </a:xfrm>
          <a:prstGeom prst="rect">
            <a:avLst/>
          </a:prstGeom>
        </p:spPr>
      </p:pic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EF264802-11B4-5941-991C-96BAD56284C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75387" y="6057900"/>
            <a:ext cx="5473699" cy="368888"/>
          </a:xfrm>
          <a:prstGeom prst="rect">
            <a:avLst/>
          </a:prstGeom>
        </p:spPr>
        <p:txBody>
          <a:bodyPr tIns="0" rIns="0" bIns="0" anchor="b" anchorCtr="0">
            <a:noAutofit/>
          </a:bodyPr>
          <a:lstStyle>
            <a:lvl1pPr marL="0" indent="0" algn="r">
              <a:buNone/>
              <a:defRPr sz="1800">
                <a:solidFill>
                  <a:srgbClr val="E6005B"/>
                </a:solidFill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AC1D1754-6A16-0A4B-9E06-5B285B1354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2" y="800100"/>
            <a:ext cx="11306175" cy="1001983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760B23AA-B159-A04B-A49B-76835B6299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2912" y="1989138"/>
            <a:ext cx="3529013" cy="636855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2400" b="1">
                <a:solidFill>
                  <a:srgbClr val="9E043D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EF568595-A127-5846-A037-D0819A0252E6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4332288" y="1989138"/>
            <a:ext cx="3527425" cy="636855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2400" b="1">
                <a:solidFill>
                  <a:srgbClr val="9E043D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AD682C8-053C-4942-93C0-CDCB02169B50}"/>
              </a:ext>
            </a:extLst>
          </p:cNvPr>
          <p:cNvSpPr/>
          <p:nvPr userDrawn="1"/>
        </p:nvSpPr>
        <p:spPr>
          <a:xfrm>
            <a:off x="1" y="0"/>
            <a:ext cx="12191999" cy="441325"/>
          </a:xfrm>
          <a:prstGeom prst="rect">
            <a:avLst/>
          </a:prstGeom>
          <a:solidFill>
            <a:srgbClr val="E600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C2EA856-078C-B74C-87C6-AC58462CB29C}"/>
              </a:ext>
            </a:extLst>
          </p:cNvPr>
          <p:cNvSpPr/>
          <p:nvPr userDrawn="1"/>
        </p:nvSpPr>
        <p:spPr>
          <a:xfrm>
            <a:off x="0" y="6742113"/>
            <a:ext cx="12191999" cy="125999"/>
          </a:xfrm>
          <a:prstGeom prst="rect">
            <a:avLst/>
          </a:prstGeom>
          <a:solidFill>
            <a:srgbClr val="9E04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3277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91855C3A-3FE6-774C-8B42-DE78E4C581E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2912" y="5832092"/>
            <a:ext cx="568359" cy="676275"/>
          </a:xfrm>
          <a:prstGeom prst="rect">
            <a:avLst/>
          </a:prstGeom>
        </p:spPr>
      </p:pic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3EFCAB50-6370-994D-BF7A-C505E83CFC1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75387" y="6057900"/>
            <a:ext cx="5473699" cy="368888"/>
          </a:xfrm>
          <a:prstGeom prst="rect">
            <a:avLst/>
          </a:prstGeom>
        </p:spPr>
        <p:txBody>
          <a:bodyPr tIns="0" rIns="0" bIns="0" anchor="b" anchorCtr="0">
            <a:noAutofit/>
          </a:bodyPr>
          <a:lstStyle>
            <a:lvl1pPr marL="0" indent="0" algn="r">
              <a:buNone/>
              <a:defRPr sz="1800">
                <a:solidFill>
                  <a:srgbClr val="E6005B"/>
                </a:solidFill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B048F09A-B384-8C49-9343-9C78BE3724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06632" y="1989138"/>
            <a:ext cx="9378733" cy="2372252"/>
          </a:xfrm>
          <a:prstGeom prst="rect">
            <a:avLst/>
          </a:prstGeom>
        </p:spPr>
        <p:txBody>
          <a:bodyPr lIns="0" rIns="90000" anchor="ctr" anchorCtr="0">
            <a:normAutofit/>
          </a:bodyPr>
          <a:lstStyle>
            <a:lvl1pPr algn="l">
              <a:defRPr sz="4500" b="1">
                <a:solidFill>
                  <a:srgbClr val="E6005B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24" name="Subtitle 2">
            <a:extLst>
              <a:ext uri="{FF2B5EF4-FFF2-40B4-BE49-F238E27FC236}">
                <a16:creationId xmlns:a16="http://schemas.microsoft.com/office/drawing/2014/main" id="{338F5E73-6BFD-7748-BFD6-93FCF46A77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06632" y="4542366"/>
            <a:ext cx="9378733" cy="1155172"/>
          </a:xfrm>
          <a:prstGeom prst="rect">
            <a:avLst/>
          </a:prstGeom>
        </p:spPr>
        <p:txBody>
          <a:bodyPr lIns="0" anchor="ctr" anchorCtr="0">
            <a:normAutofit/>
          </a:bodyPr>
          <a:lstStyle>
            <a:lvl1pPr marL="0" indent="0" algn="l">
              <a:buNone/>
              <a:defRPr sz="3000" b="1">
                <a:solidFill>
                  <a:srgbClr val="9E043D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650F2B-C9D3-F54A-91EC-BEDF952B03A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42913" y="1010601"/>
            <a:ext cx="963720" cy="79756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AAD6DD1-3573-E54F-8768-B0CFC8AFB67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rot="10800000">
            <a:off x="10785366" y="4899977"/>
            <a:ext cx="963720" cy="79756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94A2B9C-4747-EB44-AD6F-788273471394}"/>
              </a:ext>
            </a:extLst>
          </p:cNvPr>
          <p:cNvSpPr/>
          <p:nvPr userDrawn="1"/>
        </p:nvSpPr>
        <p:spPr>
          <a:xfrm>
            <a:off x="1" y="0"/>
            <a:ext cx="12191999" cy="441325"/>
          </a:xfrm>
          <a:prstGeom prst="rect">
            <a:avLst/>
          </a:prstGeom>
          <a:solidFill>
            <a:srgbClr val="E600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DE4C44A-5626-1B42-B24C-44A8F39FB460}"/>
              </a:ext>
            </a:extLst>
          </p:cNvPr>
          <p:cNvSpPr/>
          <p:nvPr userDrawn="1"/>
        </p:nvSpPr>
        <p:spPr>
          <a:xfrm>
            <a:off x="0" y="6742113"/>
            <a:ext cx="12191999" cy="125999"/>
          </a:xfrm>
          <a:prstGeom prst="rect">
            <a:avLst/>
          </a:prstGeom>
          <a:solidFill>
            <a:srgbClr val="9E04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81208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tle Orange 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68B09DB-0CE7-674F-8B4F-D3BDC1E1F580}"/>
              </a:ext>
            </a:extLst>
          </p:cNvPr>
          <p:cNvSpPr/>
          <p:nvPr userDrawn="1"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FBD9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5A774C6-72B5-B54D-AFC5-BEDE6662B0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2913" y="1989138"/>
            <a:ext cx="11306175" cy="1848949"/>
          </a:xfrm>
          <a:prstGeom prst="rect">
            <a:avLst/>
          </a:prstGeom>
        </p:spPr>
        <p:txBody>
          <a:bodyPr lIns="0" rIns="90000" anchor="b"/>
          <a:lstStyle>
            <a:lvl1pPr algn="l">
              <a:defRPr sz="6000" b="1">
                <a:solidFill>
                  <a:srgbClr val="F07D00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D8CD21CC-038F-084D-86A0-F56D478F11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2913" y="4015578"/>
            <a:ext cx="11306175" cy="1155172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 algn="l">
              <a:buNone/>
              <a:defRPr sz="3000" b="1">
                <a:solidFill>
                  <a:srgbClr val="F07D0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EC1597D-B745-8C47-9BCA-19CC45F980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2913" y="5832091"/>
            <a:ext cx="568360" cy="67627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03F878E-DE03-2942-B907-3CF8B4BF5BA7}"/>
              </a:ext>
            </a:extLst>
          </p:cNvPr>
          <p:cNvSpPr/>
          <p:nvPr userDrawn="1"/>
        </p:nvSpPr>
        <p:spPr>
          <a:xfrm>
            <a:off x="0" y="0"/>
            <a:ext cx="12192000" cy="441325"/>
          </a:xfrm>
          <a:prstGeom prst="rect">
            <a:avLst/>
          </a:prstGeom>
          <a:solidFill>
            <a:srgbClr val="F07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946D80A-BB91-1241-848B-6B912282049B}"/>
              </a:ext>
            </a:extLst>
          </p:cNvPr>
          <p:cNvSpPr/>
          <p:nvPr userDrawn="1"/>
        </p:nvSpPr>
        <p:spPr>
          <a:xfrm>
            <a:off x="0" y="6742113"/>
            <a:ext cx="12191999" cy="125999"/>
          </a:xfrm>
          <a:prstGeom prst="rect">
            <a:avLst/>
          </a:prstGeom>
          <a:solidFill>
            <a:srgbClr val="F07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DB81DC7A-6B12-7D4A-B479-9DCA3849577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75387" y="6057900"/>
            <a:ext cx="5473699" cy="368888"/>
          </a:xfrm>
          <a:prstGeom prst="rect">
            <a:avLst/>
          </a:prstGeom>
        </p:spPr>
        <p:txBody>
          <a:bodyPr tIns="0" rIns="0" bIns="0" anchor="b" anchorCtr="0">
            <a:noAutofit/>
          </a:bodyPr>
          <a:lstStyle>
            <a:lvl1pPr marL="0" indent="0" algn="r">
              <a:buNone/>
              <a:defRPr sz="1800">
                <a:solidFill>
                  <a:srgbClr val="F07D00"/>
                </a:solidFill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104727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tle Blue 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68B09DB-0CE7-674F-8B4F-D3BDC1E1F580}"/>
              </a:ext>
            </a:extLst>
          </p:cNvPr>
          <p:cNvSpPr/>
          <p:nvPr userDrawn="1"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BCE4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5A774C6-72B5-B54D-AFC5-BEDE6662B0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2913" y="2012688"/>
            <a:ext cx="11306173" cy="1825399"/>
          </a:xfrm>
          <a:prstGeom prst="rect">
            <a:avLst/>
          </a:prstGeom>
        </p:spPr>
        <p:txBody>
          <a:bodyPr lIns="0" rIns="90000" anchor="b"/>
          <a:lstStyle>
            <a:lvl1pPr algn="l">
              <a:defRPr sz="6000" b="1">
                <a:solidFill>
                  <a:srgbClr val="00A6E2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D8CD21CC-038F-084D-86A0-F56D478F11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2913" y="4015578"/>
            <a:ext cx="11306175" cy="1155172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 algn="l">
              <a:buNone/>
              <a:defRPr sz="3000" b="1">
                <a:solidFill>
                  <a:srgbClr val="00A6E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03F878E-DE03-2942-B907-3CF8B4BF5BA7}"/>
              </a:ext>
            </a:extLst>
          </p:cNvPr>
          <p:cNvSpPr/>
          <p:nvPr userDrawn="1"/>
        </p:nvSpPr>
        <p:spPr>
          <a:xfrm>
            <a:off x="0" y="0"/>
            <a:ext cx="12192000" cy="441325"/>
          </a:xfrm>
          <a:prstGeom prst="rect">
            <a:avLst/>
          </a:prstGeom>
          <a:solidFill>
            <a:srgbClr val="00A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5D9431-5C22-DF40-B12F-3B430B2D2AE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2913" y="5832091"/>
            <a:ext cx="568360" cy="67627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97678BD-869E-C64D-BBB5-DB38A6A8CF00}"/>
              </a:ext>
            </a:extLst>
          </p:cNvPr>
          <p:cNvSpPr/>
          <p:nvPr userDrawn="1"/>
        </p:nvSpPr>
        <p:spPr>
          <a:xfrm>
            <a:off x="0" y="6742113"/>
            <a:ext cx="12191999" cy="125999"/>
          </a:xfrm>
          <a:prstGeom prst="rect">
            <a:avLst/>
          </a:prstGeom>
          <a:solidFill>
            <a:srgbClr val="00A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EFAD923B-E667-FD45-B41A-12791D221D1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75387" y="6057900"/>
            <a:ext cx="5473699" cy="368888"/>
          </a:xfrm>
          <a:prstGeom prst="rect">
            <a:avLst/>
          </a:prstGeom>
        </p:spPr>
        <p:txBody>
          <a:bodyPr tIns="0" rIns="0" bIns="0" anchor="b" anchorCtr="0">
            <a:noAutofit/>
          </a:bodyPr>
          <a:lstStyle>
            <a:lvl1pPr marL="0" indent="0" algn="r">
              <a:buNone/>
              <a:defRPr sz="1800">
                <a:solidFill>
                  <a:srgbClr val="00A6E2"/>
                </a:solidFill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4907814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rmal Blue 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68B09DB-0CE7-674F-8B4F-D3BDC1E1F580}"/>
              </a:ext>
            </a:extLst>
          </p:cNvPr>
          <p:cNvSpPr/>
          <p:nvPr userDrawn="1"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5B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5A774C6-72B5-B54D-AFC5-BEDE6662B0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2913" y="2024063"/>
            <a:ext cx="11306173" cy="1814024"/>
          </a:xfrm>
          <a:prstGeom prst="rect">
            <a:avLst/>
          </a:prstGeom>
        </p:spPr>
        <p:txBody>
          <a:bodyPr lIns="0" rIns="90000" anchor="b"/>
          <a:lstStyle>
            <a:lvl1pPr algn="l"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D8CD21CC-038F-084D-86A0-F56D478F11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2913" y="4015578"/>
            <a:ext cx="11306173" cy="1155172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 algn="l">
              <a:buNone/>
              <a:defRPr sz="3000" b="1">
                <a:solidFill>
                  <a:srgbClr val="00A6E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03F878E-DE03-2942-B907-3CF8B4BF5BA7}"/>
              </a:ext>
            </a:extLst>
          </p:cNvPr>
          <p:cNvSpPr/>
          <p:nvPr userDrawn="1"/>
        </p:nvSpPr>
        <p:spPr>
          <a:xfrm>
            <a:off x="0" y="1"/>
            <a:ext cx="12192000" cy="452699"/>
          </a:xfrm>
          <a:prstGeom prst="rect">
            <a:avLst/>
          </a:prstGeom>
          <a:solidFill>
            <a:srgbClr val="00A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0B24E7D-7F6A-0541-9FC9-D284AAA2434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2913" y="5832091"/>
            <a:ext cx="568360" cy="676276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81441CAE-3F74-A749-B92B-BA7301BD3CC4}"/>
              </a:ext>
            </a:extLst>
          </p:cNvPr>
          <p:cNvSpPr/>
          <p:nvPr userDrawn="1"/>
        </p:nvSpPr>
        <p:spPr>
          <a:xfrm>
            <a:off x="0" y="6742113"/>
            <a:ext cx="12191999" cy="125999"/>
          </a:xfrm>
          <a:prstGeom prst="rect">
            <a:avLst/>
          </a:prstGeom>
          <a:solidFill>
            <a:srgbClr val="00A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A6E2"/>
              </a:solidFill>
            </a:endParaRPr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3986C3D8-75F2-AF4D-852E-617DA34AB6C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75387" y="6057900"/>
            <a:ext cx="5473699" cy="368888"/>
          </a:xfrm>
          <a:prstGeom prst="rect">
            <a:avLst/>
          </a:prstGeom>
        </p:spPr>
        <p:txBody>
          <a:bodyPr tIns="0" rIns="0" bIns="0" anchor="b" anchorCtr="0">
            <a:noAutofit/>
          </a:bodyPr>
          <a:lstStyle>
            <a:lvl1pPr marL="0" indent="0" algn="r">
              <a:buNone/>
              <a:defRPr sz="1800">
                <a:solidFill>
                  <a:srgbClr val="00A6E2"/>
                </a:solidFill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6102493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rmal Purple 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68B09DB-0CE7-674F-8B4F-D3BDC1E1F580}"/>
              </a:ext>
            </a:extLst>
          </p:cNvPr>
          <p:cNvSpPr/>
          <p:nvPr userDrawn="1"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821E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5A774C6-72B5-B54D-AFC5-BEDE6662B0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2913" y="2024063"/>
            <a:ext cx="11306173" cy="1814024"/>
          </a:xfrm>
          <a:prstGeom prst="rect">
            <a:avLst/>
          </a:prstGeom>
        </p:spPr>
        <p:txBody>
          <a:bodyPr lIns="0" rIns="90000" anchor="b"/>
          <a:lstStyle>
            <a:lvl1pPr algn="l"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D8CD21CC-038F-084D-86A0-F56D478F11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2913" y="4015578"/>
            <a:ext cx="11306173" cy="1155172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 algn="l">
              <a:buNone/>
              <a:defRPr sz="3000" b="1">
                <a:solidFill>
                  <a:srgbClr val="C7017F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669F709-E7C3-C149-A260-3C4BD44CD5DB}"/>
              </a:ext>
            </a:extLst>
          </p:cNvPr>
          <p:cNvSpPr/>
          <p:nvPr userDrawn="1"/>
        </p:nvSpPr>
        <p:spPr>
          <a:xfrm>
            <a:off x="0" y="1"/>
            <a:ext cx="12192000" cy="452699"/>
          </a:xfrm>
          <a:prstGeom prst="rect">
            <a:avLst/>
          </a:prstGeom>
          <a:solidFill>
            <a:srgbClr val="C701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9C6C068-799F-5647-86FD-975D93E27D3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2913" y="5832091"/>
            <a:ext cx="568360" cy="676276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A9635ED3-5E00-7F4E-9AE5-AF4B24A44CF5}"/>
              </a:ext>
            </a:extLst>
          </p:cNvPr>
          <p:cNvSpPr/>
          <p:nvPr userDrawn="1"/>
        </p:nvSpPr>
        <p:spPr>
          <a:xfrm>
            <a:off x="0" y="6742113"/>
            <a:ext cx="12191999" cy="125999"/>
          </a:xfrm>
          <a:prstGeom prst="rect">
            <a:avLst/>
          </a:prstGeom>
          <a:solidFill>
            <a:srgbClr val="C701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A6E2"/>
              </a:solidFill>
            </a:endParaRP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77A12D8D-2172-A24B-A568-26FC3B4B283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75387" y="6057900"/>
            <a:ext cx="5473699" cy="368888"/>
          </a:xfrm>
          <a:prstGeom prst="rect">
            <a:avLst/>
          </a:prstGeom>
        </p:spPr>
        <p:txBody>
          <a:bodyPr tIns="0" rIns="0" bIns="0" anchor="b" anchorCtr="0">
            <a:noAutofit/>
          </a:bodyPr>
          <a:lstStyle>
            <a:lvl1pPr marL="0" indent="0" algn="r">
              <a:buNone/>
              <a:defRPr sz="1800">
                <a:solidFill>
                  <a:srgbClr val="C7017F"/>
                </a:solidFill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4246822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ld Orange 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68B09DB-0CE7-674F-8B4F-D3BDC1E1F580}"/>
              </a:ext>
            </a:extLst>
          </p:cNvPr>
          <p:cNvSpPr/>
          <p:nvPr userDrawn="1"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BB3F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5A774C6-72B5-B54D-AFC5-BEDE6662B0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2913" y="1989138"/>
            <a:ext cx="11306173" cy="1848949"/>
          </a:xfrm>
          <a:prstGeom prst="rect">
            <a:avLst/>
          </a:prstGeom>
        </p:spPr>
        <p:txBody>
          <a:bodyPr lIns="0" rIns="90000" anchor="b"/>
          <a:lstStyle>
            <a:lvl1pPr algn="l"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D8CD21CC-038F-084D-86A0-F56D478F11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2913" y="4015578"/>
            <a:ext cx="11306175" cy="1155172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 algn="l">
              <a:buNone/>
              <a:defRPr sz="3000" b="1">
                <a:solidFill>
                  <a:srgbClr val="F07D0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3D2627D-3696-4F4C-8BC6-79103D22C236}"/>
              </a:ext>
            </a:extLst>
          </p:cNvPr>
          <p:cNvSpPr/>
          <p:nvPr userDrawn="1"/>
        </p:nvSpPr>
        <p:spPr>
          <a:xfrm>
            <a:off x="0" y="1"/>
            <a:ext cx="12192000" cy="452699"/>
          </a:xfrm>
          <a:prstGeom prst="rect">
            <a:avLst/>
          </a:prstGeom>
          <a:solidFill>
            <a:srgbClr val="F07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5871FCE-6DA7-5549-92C6-554D5232A26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2913" y="5832091"/>
            <a:ext cx="568360" cy="67627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40039B7-FA62-F24C-BCFF-BA21679AD8B7}"/>
              </a:ext>
            </a:extLst>
          </p:cNvPr>
          <p:cNvSpPr/>
          <p:nvPr userDrawn="1"/>
        </p:nvSpPr>
        <p:spPr>
          <a:xfrm>
            <a:off x="0" y="6742113"/>
            <a:ext cx="12191999" cy="125999"/>
          </a:xfrm>
          <a:prstGeom prst="rect">
            <a:avLst/>
          </a:prstGeom>
          <a:solidFill>
            <a:srgbClr val="F07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A6E2"/>
              </a:solidFill>
            </a:endParaRP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E8DC3CBE-2843-1642-BD7A-5C7A9BC16E2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75387" y="6057900"/>
            <a:ext cx="5473699" cy="368888"/>
          </a:xfrm>
          <a:prstGeom prst="rect">
            <a:avLst/>
          </a:prstGeom>
        </p:spPr>
        <p:txBody>
          <a:bodyPr tIns="0" rIns="0" bIns="0" anchor="b" anchorCtr="0">
            <a:noAutofit/>
          </a:bodyPr>
          <a:lstStyle>
            <a:lvl1pPr marL="0" indent="0" algn="r">
              <a:buNone/>
              <a:defRPr sz="1800">
                <a:solidFill>
                  <a:srgbClr val="F07D00"/>
                </a:solidFill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616544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ADF23B6-683D-2B48-8B2D-8FF423A50C05}"/>
              </a:ext>
            </a:extLst>
          </p:cNvPr>
          <p:cNvSpPr/>
          <p:nvPr userDrawn="1"/>
        </p:nvSpPr>
        <p:spPr>
          <a:xfrm>
            <a:off x="0" y="441326"/>
            <a:ext cx="12191999" cy="6300786"/>
          </a:xfrm>
          <a:prstGeom prst="rect">
            <a:avLst/>
          </a:prstGeom>
          <a:solidFill>
            <a:srgbClr val="E6005B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E6005B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7E7F3C-6AC2-084C-81DA-BE9E4A815A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2912" y="1989138"/>
            <a:ext cx="11306175" cy="1848949"/>
          </a:xfrm>
          <a:prstGeom prst="rect">
            <a:avLst/>
          </a:prstGeom>
        </p:spPr>
        <p:txBody>
          <a:bodyPr lIns="0" rIns="90000" anchor="b"/>
          <a:lstStyle>
            <a:lvl1pPr algn="l"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3D8BCC-A8A8-F640-A027-5BF8353F71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2912" y="4015578"/>
            <a:ext cx="11306175" cy="1155172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 algn="l">
              <a:buNone/>
              <a:defRPr sz="3000" b="1">
                <a:solidFill>
                  <a:srgbClr val="9E043D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19FAFA-C3E1-0844-82DB-27D43E467A6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2913" y="800100"/>
            <a:ext cx="3427412" cy="1009958"/>
          </a:xfrm>
          <a:prstGeom prst="rect">
            <a:avLst/>
          </a:prstGeom>
        </p:spPr>
      </p:pic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F86CB3D1-E135-FD4F-A056-483535DECE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75386" y="6057899"/>
            <a:ext cx="5473701" cy="358775"/>
          </a:xfrm>
          <a:prstGeom prst="rect">
            <a:avLst/>
          </a:prstGeom>
        </p:spPr>
        <p:txBody>
          <a:bodyPr lIns="0" tIns="0" rIns="0" bIns="0" anchor="b" anchorCtr="0"/>
          <a:lstStyle>
            <a:lvl1pPr algn="r">
              <a:defRPr>
                <a:solidFill>
                  <a:srgbClr val="9E043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97342E9-89D0-D246-B0E5-635614E13D75}" type="datetime1">
              <a:rPr lang="en-GB" smtClean="0"/>
              <a:pPr/>
              <a:t>18/07/2023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798671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ld Purple 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68B09DB-0CE7-674F-8B4F-D3BDC1E1F580}"/>
              </a:ext>
            </a:extLst>
          </p:cNvPr>
          <p:cNvSpPr/>
          <p:nvPr userDrawn="1"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C701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5A774C6-72B5-B54D-AFC5-BEDE6662B0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2913" y="2024063"/>
            <a:ext cx="11306173" cy="1814024"/>
          </a:xfrm>
          <a:prstGeom prst="rect">
            <a:avLst/>
          </a:prstGeom>
        </p:spPr>
        <p:txBody>
          <a:bodyPr lIns="0" rIns="90000" anchor="b"/>
          <a:lstStyle>
            <a:lvl1pPr algn="l"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D8CD21CC-038F-084D-86A0-F56D478F11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2913" y="4015578"/>
            <a:ext cx="11306173" cy="1155172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 algn="l">
              <a:buNone/>
              <a:defRPr sz="3000" b="1">
                <a:solidFill>
                  <a:srgbClr val="821E69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6867788-B905-9E45-B992-B2C5D2894330}"/>
              </a:ext>
            </a:extLst>
          </p:cNvPr>
          <p:cNvSpPr/>
          <p:nvPr userDrawn="1"/>
        </p:nvSpPr>
        <p:spPr>
          <a:xfrm>
            <a:off x="0" y="1"/>
            <a:ext cx="12192000" cy="452699"/>
          </a:xfrm>
          <a:prstGeom prst="rect">
            <a:avLst/>
          </a:prstGeom>
          <a:solidFill>
            <a:srgbClr val="821E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6651983-37A2-2345-917B-4559D70F439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2913" y="5832091"/>
            <a:ext cx="568360" cy="67627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89B5E4C-2015-A748-95FB-CF22799B0CD6}"/>
              </a:ext>
            </a:extLst>
          </p:cNvPr>
          <p:cNvSpPr/>
          <p:nvPr userDrawn="1"/>
        </p:nvSpPr>
        <p:spPr>
          <a:xfrm>
            <a:off x="0" y="6742113"/>
            <a:ext cx="12191999" cy="125999"/>
          </a:xfrm>
          <a:prstGeom prst="rect">
            <a:avLst/>
          </a:prstGeom>
          <a:solidFill>
            <a:srgbClr val="821E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A6E2"/>
              </a:solidFill>
            </a:endParaRP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946CC34B-1499-F541-84B4-B09C59E3E20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75387" y="6057900"/>
            <a:ext cx="5473699" cy="368888"/>
          </a:xfrm>
          <a:prstGeom prst="rect">
            <a:avLst/>
          </a:prstGeom>
        </p:spPr>
        <p:txBody>
          <a:bodyPr tIns="0" rIns="0" bIns="0" anchor="b" anchorCtr="0">
            <a:noAutofit/>
          </a:bodyPr>
          <a:lstStyle>
            <a:lvl1pPr marL="0" indent="0" algn="r">
              <a:buNone/>
              <a:defRPr sz="1800">
                <a:solidFill>
                  <a:srgbClr val="821E69"/>
                </a:solidFill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2683650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ual Green 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68B09DB-0CE7-674F-8B4F-D3BDC1E1F580}"/>
              </a:ext>
            </a:extLst>
          </p:cNvPr>
          <p:cNvSpPr/>
          <p:nvPr userDrawn="1"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6D95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5A774C6-72B5-B54D-AFC5-BEDE6662B0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2913" y="2024063"/>
            <a:ext cx="11306173" cy="1814024"/>
          </a:xfrm>
          <a:prstGeom prst="rect">
            <a:avLst/>
          </a:prstGeom>
        </p:spPr>
        <p:txBody>
          <a:bodyPr lIns="0" rIns="90000" anchor="b"/>
          <a:lstStyle>
            <a:lvl1pPr algn="l"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D8CD21CC-038F-084D-86A0-F56D478F11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2913" y="4015578"/>
            <a:ext cx="11306173" cy="1155172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 algn="l">
              <a:buNone/>
              <a:defRPr sz="3000" b="1">
                <a:solidFill>
                  <a:srgbClr val="C7D533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F3AFFF2-502D-054E-B5DC-66A77A6B8A6E}"/>
              </a:ext>
            </a:extLst>
          </p:cNvPr>
          <p:cNvSpPr/>
          <p:nvPr userDrawn="1"/>
        </p:nvSpPr>
        <p:spPr>
          <a:xfrm>
            <a:off x="0" y="1"/>
            <a:ext cx="12192000" cy="452699"/>
          </a:xfrm>
          <a:prstGeom prst="rect">
            <a:avLst/>
          </a:prstGeom>
          <a:solidFill>
            <a:srgbClr val="C7D5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E73C732-A419-E840-970E-326B7FDD468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2913" y="5832091"/>
            <a:ext cx="568360" cy="67627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4D91E44-21DE-A842-8B5E-6AD38E86E746}"/>
              </a:ext>
            </a:extLst>
          </p:cNvPr>
          <p:cNvSpPr/>
          <p:nvPr userDrawn="1"/>
        </p:nvSpPr>
        <p:spPr>
          <a:xfrm>
            <a:off x="0" y="6742113"/>
            <a:ext cx="12191999" cy="125999"/>
          </a:xfrm>
          <a:prstGeom prst="rect">
            <a:avLst/>
          </a:prstGeom>
          <a:solidFill>
            <a:srgbClr val="C7D5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A6E2"/>
              </a:solidFill>
            </a:endParaRP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69BF5122-5B53-AF4A-BB6D-678ABD2D40E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75387" y="6057900"/>
            <a:ext cx="5473699" cy="368888"/>
          </a:xfrm>
          <a:prstGeom prst="rect">
            <a:avLst/>
          </a:prstGeom>
        </p:spPr>
        <p:txBody>
          <a:bodyPr tIns="0" rIns="0" bIns="0" anchor="b" anchorCtr="0">
            <a:noAutofit/>
          </a:bodyPr>
          <a:lstStyle>
            <a:lvl1pPr marL="0" indent="0" algn="r">
              <a:buNone/>
              <a:defRPr sz="1800">
                <a:solidFill>
                  <a:srgbClr val="C7D533"/>
                </a:solidFill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7260126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ual Orange 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68B09DB-0CE7-674F-8B4F-D3BDC1E1F580}"/>
              </a:ext>
            </a:extLst>
          </p:cNvPr>
          <p:cNvSpPr/>
          <p:nvPr userDrawn="1"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F07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5A774C6-72B5-B54D-AFC5-BEDE6662B0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2913" y="2024063"/>
            <a:ext cx="11306173" cy="1814024"/>
          </a:xfrm>
          <a:prstGeom prst="rect">
            <a:avLst/>
          </a:prstGeom>
        </p:spPr>
        <p:txBody>
          <a:bodyPr lIns="0" rIns="90000" anchor="b"/>
          <a:lstStyle>
            <a:lvl1pPr algn="l"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D8CD21CC-038F-084D-86A0-F56D478F11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2913" y="4015578"/>
            <a:ext cx="11306173" cy="1155172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 algn="l">
              <a:buNone/>
              <a:defRPr sz="3000" b="1">
                <a:solidFill>
                  <a:srgbClr val="BB3F07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898AC0-B7CB-074A-816A-237E0E868E59}"/>
              </a:ext>
            </a:extLst>
          </p:cNvPr>
          <p:cNvSpPr/>
          <p:nvPr userDrawn="1"/>
        </p:nvSpPr>
        <p:spPr>
          <a:xfrm>
            <a:off x="0" y="1"/>
            <a:ext cx="12192000" cy="452699"/>
          </a:xfrm>
          <a:prstGeom prst="rect">
            <a:avLst/>
          </a:prstGeom>
          <a:solidFill>
            <a:srgbClr val="BB3F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0A60D5D-4AC5-424B-9227-98890EF5464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2913" y="5832091"/>
            <a:ext cx="568360" cy="67627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3636DE5-A460-F448-BC8B-A823C89548EA}"/>
              </a:ext>
            </a:extLst>
          </p:cNvPr>
          <p:cNvSpPr/>
          <p:nvPr userDrawn="1"/>
        </p:nvSpPr>
        <p:spPr>
          <a:xfrm>
            <a:off x="0" y="6742113"/>
            <a:ext cx="12191999" cy="125999"/>
          </a:xfrm>
          <a:prstGeom prst="rect">
            <a:avLst/>
          </a:prstGeom>
          <a:solidFill>
            <a:srgbClr val="BB3F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A6E2"/>
              </a:solidFill>
            </a:endParaRP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0E93626E-75D3-2946-9E24-B1657D8181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75387" y="6057900"/>
            <a:ext cx="5473699" cy="368888"/>
          </a:xfrm>
          <a:prstGeom prst="rect">
            <a:avLst/>
          </a:prstGeom>
        </p:spPr>
        <p:txBody>
          <a:bodyPr tIns="0" rIns="0" bIns="0" anchor="b" anchorCtr="0">
            <a:noAutofit/>
          </a:bodyPr>
          <a:lstStyle>
            <a:lvl1pPr marL="0" indent="0" algn="r">
              <a:buNone/>
              <a:defRPr sz="1800">
                <a:solidFill>
                  <a:srgbClr val="BB3F07"/>
                </a:solidFill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7624739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asual Orange 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68B09DB-0CE7-674F-8B4F-D3BDC1E1F580}"/>
              </a:ext>
            </a:extLst>
          </p:cNvPr>
          <p:cNvSpPr/>
          <p:nvPr userDrawn="1"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9E04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5A774C6-72B5-B54D-AFC5-BEDE6662B0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2913" y="2024063"/>
            <a:ext cx="11306173" cy="1814024"/>
          </a:xfrm>
          <a:prstGeom prst="rect">
            <a:avLst/>
          </a:prstGeom>
        </p:spPr>
        <p:txBody>
          <a:bodyPr lIns="0" rIns="90000" anchor="b"/>
          <a:lstStyle>
            <a:lvl1pPr algn="l"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D8CD21CC-038F-084D-86A0-F56D478F11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2913" y="4015578"/>
            <a:ext cx="11306173" cy="1155172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 algn="l">
              <a:buNone/>
              <a:defRPr sz="3000" b="1">
                <a:solidFill>
                  <a:srgbClr val="E6005B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898AC0-B7CB-074A-816A-237E0E868E59}"/>
              </a:ext>
            </a:extLst>
          </p:cNvPr>
          <p:cNvSpPr/>
          <p:nvPr userDrawn="1"/>
        </p:nvSpPr>
        <p:spPr>
          <a:xfrm>
            <a:off x="0" y="1"/>
            <a:ext cx="12192000" cy="452699"/>
          </a:xfrm>
          <a:prstGeom prst="rect">
            <a:avLst/>
          </a:prstGeom>
          <a:solidFill>
            <a:srgbClr val="E600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0A60D5D-4AC5-424B-9227-98890EF5464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2913" y="5832091"/>
            <a:ext cx="568360" cy="67627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3636DE5-A460-F448-BC8B-A823C89548EA}"/>
              </a:ext>
            </a:extLst>
          </p:cNvPr>
          <p:cNvSpPr/>
          <p:nvPr userDrawn="1"/>
        </p:nvSpPr>
        <p:spPr>
          <a:xfrm>
            <a:off x="0" y="6742113"/>
            <a:ext cx="12191999" cy="125999"/>
          </a:xfrm>
          <a:prstGeom prst="rect">
            <a:avLst/>
          </a:prstGeom>
          <a:solidFill>
            <a:srgbClr val="BB3F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A6E2"/>
              </a:solidFill>
            </a:endParaRP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0E93626E-75D3-2946-9E24-B1657D8181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75387" y="6057900"/>
            <a:ext cx="5473699" cy="368888"/>
          </a:xfrm>
          <a:prstGeom prst="rect">
            <a:avLst/>
          </a:prstGeom>
        </p:spPr>
        <p:txBody>
          <a:bodyPr tIns="0" rIns="0" bIns="0" anchor="b" anchorCtr="0">
            <a:noAutofit/>
          </a:bodyPr>
          <a:lstStyle>
            <a:lvl1pPr marL="0" indent="0" algn="r">
              <a:buNone/>
              <a:defRPr sz="1800">
                <a:solidFill>
                  <a:srgbClr val="E6005B"/>
                </a:solidFill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6996565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asual Orange 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68B09DB-0CE7-674F-8B4F-D3BDC1E1F580}"/>
              </a:ext>
            </a:extLst>
          </p:cNvPr>
          <p:cNvSpPr/>
          <p:nvPr userDrawn="1"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EC6D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5A774C6-72B5-B54D-AFC5-BEDE6662B0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2913" y="2024063"/>
            <a:ext cx="11306173" cy="1814024"/>
          </a:xfrm>
          <a:prstGeom prst="rect">
            <a:avLst/>
          </a:prstGeom>
        </p:spPr>
        <p:txBody>
          <a:bodyPr lIns="0" rIns="90000" anchor="b"/>
          <a:lstStyle>
            <a:lvl1pPr algn="l"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D8CD21CC-038F-084D-86A0-F56D478F11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2913" y="4015578"/>
            <a:ext cx="11306173" cy="1155172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 algn="l">
              <a:buNone/>
              <a:defRPr sz="3000" b="1">
                <a:solidFill>
                  <a:srgbClr val="E6005B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898AC0-B7CB-074A-816A-237E0E868E59}"/>
              </a:ext>
            </a:extLst>
          </p:cNvPr>
          <p:cNvSpPr/>
          <p:nvPr userDrawn="1"/>
        </p:nvSpPr>
        <p:spPr>
          <a:xfrm>
            <a:off x="0" y="1"/>
            <a:ext cx="12192000" cy="452699"/>
          </a:xfrm>
          <a:prstGeom prst="rect">
            <a:avLst/>
          </a:prstGeom>
          <a:solidFill>
            <a:srgbClr val="E600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0A60D5D-4AC5-424B-9227-98890EF5464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2913" y="5832091"/>
            <a:ext cx="568360" cy="67627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3636DE5-A460-F448-BC8B-A823C89548EA}"/>
              </a:ext>
            </a:extLst>
          </p:cNvPr>
          <p:cNvSpPr/>
          <p:nvPr userDrawn="1"/>
        </p:nvSpPr>
        <p:spPr>
          <a:xfrm>
            <a:off x="0" y="6742113"/>
            <a:ext cx="12191999" cy="125999"/>
          </a:xfrm>
          <a:prstGeom prst="rect">
            <a:avLst/>
          </a:prstGeom>
          <a:solidFill>
            <a:srgbClr val="BB3F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A6E2"/>
              </a:solidFill>
            </a:endParaRP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0E93626E-75D3-2946-9E24-B1657D8181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75387" y="6057900"/>
            <a:ext cx="5473699" cy="368888"/>
          </a:xfrm>
          <a:prstGeom prst="rect">
            <a:avLst/>
          </a:prstGeom>
        </p:spPr>
        <p:txBody>
          <a:bodyPr tIns="0" rIns="0" bIns="0" anchor="b" anchorCtr="0">
            <a:noAutofit/>
          </a:bodyPr>
          <a:lstStyle>
            <a:lvl1pPr marL="0" indent="0" algn="r">
              <a:buNone/>
              <a:defRPr sz="1800">
                <a:solidFill>
                  <a:srgbClr val="E6005B"/>
                </a:solidFill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179576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asual Orange 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68B09DB-0CE7-674F-8B4F-D3BDC1E1F580}"/>
              </a:ext>
            </a:extLst>
          </p:cNvPr>
          <p:cNvSpPr/>
          <p:nvPr userDrawn="1"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6F6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5A774C6-72B5-B54D-AFC5-BEDE6662B0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2913" y="2024063"/>
            <a:ext cx="11306173" cy="1814024"/>
          </a:xfrm>
          <a:prstGeom prst="rect">
            <a:avLst/>
          </a:prstGeom>
        </p:spPr>
        <p:txBody>
          <a:bodyPr lIns="0" rIns="90000" anchor="b"/>
          <a:lstStyle>
            <a:lvl1pPr algn="l"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D8CD21CC-038F-084D-86A0-F56D478F11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2913" y="4015578"/>
            <a:ext cx="11306173" cy="1155172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 algn="l">
              <a:buNone/>
              <a:defRPr sz="3000" b="1">
                <a:solidFill>
                  <a:srgbClr val="B5B0AC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898AC0-B7CB-074A-816A-237E0E868E59}"/>
              </a:ext>
            </a:extLst>
          </p:cNvPr>
          <p:cNvSpPr/>
          <p:nvPr userDrawn="1"/>
        </p:nvSpPr>
        <p:spPr>
          <a:xfrm>
            <a:off x="0" y="1"/>
            <a:ext cx="12192000" cy="452699"/>
          </a:xfrm>
          <a:prstGeom prst="rect">
            <a:avLst/>
          </a:prstGeom>
          <a:solidFill>
            <a:srgbClr val="B5B0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0A60D5D-4AC5-424B-9227-98890EF5464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2913" y="5832091"/>
            <a:ext cx="568360" cy="67627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3636DE5-A460-F448-BC8B-A823C89548EA}"/>
              </a:ext>
            </a:extLst>
          </p:cNvPr>
          <p:cNvSpPr/>
          <p:nvPr userDrawn="1"/>
        </p:nvSpPr>
        <p:spPr>
          <a:xfrm>
            <a:off x="0" y="6742113"/>
            <a:ext cx="12191999" cy="125999"/>
          </a:xfrm>
          <a:prstGeom prst="rect">
            <a:avLst/>
          </a:prstGeom>
          <a:solidFill>
            <a:srgbClr val="BB3F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A6E2"/>
              </a:solidFill>
            </a:endParaRP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0E93626E-75D3-2946-9E24-B1657D8181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75387" y="6057900"/>
            <a:ext cx="5473699" cy="368888"/>
          </a:xfrm>
          <a:prstGeom prst="rect">
            <a:avLst/>
          </a:prstGeom>
        </p:spPr>
        <p:txBody>
          <a:bodyPr tIns="0" rIns="0" bIns="0" anchor="b" anchorCtr="0">
            <a:noAutofit/>
          </a:bodyPr>
          <a:lstStyle>
            <a:lvl1pPr marL="0" indent="0" algn="r">
              <a:buNone/>
              <a:defRPr sz="1800">
                <a:solidFill>
                  <a:srgbClr val="B5B0AC"/>
                </a:solidFill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7120401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6B90F54-2FD9-B744-B972-C1D92C843C23}"/>
              </a:ext>
            </a:extLst>
          </p:cNvPr>
          <p:cNvSpPr/>
          <p:nvPr userDrawn="1"/>
        </p:nvSpPr>
        <p:spPr>
          <a:xfrm>
            <a:off x="1" y="431386"/>
            <a:ext cx="12191999" cy="6300787"/>
          </a:xfrm>
          <a:prstGeom prst="rect">
            <a:avLst/>
          </a:prstGeom>
          <a:solidFill>
            <a:srgbClr val="E5E5E5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4446B3-A205-CB44-8165-EDDF1073E3F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2913" y="800100"/>
            <a:ext cx="3427412" cy="100995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D96A658-0183-444F-91C4-2F380978AAE1}"/>
              </a:ext>
            </a:extLst>
          </p:cNvPr>
          <p:cNvSpPr txBox="1"/>
          <p:nvPr userDrawn="1"/>
        </p:nvSpPr>
        <p:spPr>
          <a:xfrm>
            <a:off x="442913" y="2024062"/>
            <a:ext cx="11306175" cy="1814024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rmAutofit/>
          </a:bodyPr>
          <a:lstStyle/>
          <a:p>
            <a:pPr algn="l"/>
            <a:r>
              <a:rPr lang="en-US" sz="6000" b="1" dirty="0">
                <a:solidFill>
                  <a:srgbClr val="E6005B"/>
                </a:soli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65962950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D73252D-FA87-8946-98E6-F10F7EFB191B}"/>
              </a:ext>
            </a:extLst>
          </p:cNvPr>
          <p:cNvSpPr/>
          <p:nvPr userDrawn="1"/>
        </p:nvSpPr>
        <p:spPr>
          <a:xfrm>
            <a:off x="0" y="441326"/>
            <a:ext cx="12191999" cy="6300786"/>
          </a:xfrm>
          <a:prstGeom prst="rect">
            <a:avLst/>
          </a:prstGeom>
          <a:solidFill>
            <a:srgbClr val="E6005B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E6005B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46BD13E-6F12-BA45-881A-F273DAED034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2913" y="800100"/>
            <a:ext cx="3427412" cy="100995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EE1A0BD-8134-9B4A-AE3E-E7C0EECCD029}"/>
              </a:ext>
            </a:extLst>
          </p:cNvPr>
          <p:cNvSpPr txBox="1"/>
          <p:nvPr userDrawn="1"/>
        </p:nvSpPr>
        <p:spPr>
          <a:xfrm>
            <a:off x="442913" y="2024062"/>
            <a:ext cx="11306175" cy="1814024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rmAutofit/>
          </a:bodyPr>
          <a:lstStyle/>
          <a:p>
            <a:pPr algn="l"/>
            <a:r>
              <a:rPr lang="en-US" sz="6000" b="1" dirty="0">
                <a:solidFill>
                  <a:srgbClr val="9E043D"/>
                </a:soli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87245452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9818EEC-D27C-9844-8F9A-431793B5929C}"/>
              </a:ext>
            </a:extLst>
          </p:cNvPr>
          <p:cNvSpPr/>
          <p:nvPr userDrawn="1"/>
        </p:nvSpPr>
        <p:spPr>
          <a:xfrm>
            <a:off x="0" y="441325"/>
            <a:ext cx="12191999" cy="6300787"/>
          </a:xfrm>
          <a:prstGeom prst="rect">
            <a:avLst/>
          </a:prstGeom>
          <a:solidFill>
            <a:srgbClr val="6F6258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E3E8BC-7439-0742-A9FC-77BBB38EF7A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2913" y="800100"/>
            <a:ext cx="3427412" cy="100995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3E62ECB-71C5-2342-A1AF-B7DAA1E1B964}"/>
              </a:ext>
            </a:extLst>
          </p:cNvPr>
          <p:cNvSpPr txBox="1"/>
          <p:nvPr userDrawn="1"/>
        </p:nvSpPr>
        <p:spPr>
          <a:xfrm>
            <a:off x="442913" y="2024062"/>
            <a:ext cx="11306175" cy="1814024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rmAutofit/>
          </a:bodyPr>
          <a:lstStyle/>
          <a:p>
            <a:pPr algn="l"/>
            <a:r>
              <a:rPr lang="en-US" sz="6000" b="1" dirty="0">
                <a:solidFill>
                  <a:schemeClr val="bg1"/>
                </a:soli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4394931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ADF23B6-683D-2B48-8B2D-8FF423A50C05}"/>
              </a:ext>
            </a:extLst>
          </p:cNvPr>
          <p:cNvSpPr/>
          <p:nvPr userDrawn="1"/>
        </p:nvSpPr>
        <p:spPr>
          <a:xfrm>
            <a:off x="0" y="441325"/>
            <a:ext cx="12191999" cy="6300787"/>
          </a:xfrm>
          <a:prstGeom prst="rect">
            <a:avLst/>
          </a:prstGeom>
          <a:solidFill>
            <a:srgbClr val="6F6258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7E7F3C-6AC2-084C-81DA-BE9E4A815A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2912" y="1989138"/>
            <a:ext cx="11306175" cy="1848949"/>
          </a:xfrm>
          <a:prstGeom prst="rect">
            <a:avLst/>
          </a:prstGeom>
        </p:spPr>
        <p:txBody>
          <a:bodyPr lIns="0" rIns="90000" anchor="b"/>
          <a:lstStyle>
            <a:lvl1pPr algn="l"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3D8BCC-A8A8-F640-A027-5BF8353F71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2913" y="4015578"/>
            <a:ext cx="11306175" cy="1155172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 algn="l">
              <a:buNone/>
              <a:defRPr sz="30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407DCF46-D938-064E-964C-1B90111009F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75388" y="6057899"/>
            <a:ext cx="5473699" cy="358775"/>
          </a:xfrm>
          <a:prstGeom prst="rect">
            <a:avLst/>
          </a:prstGeom>
        </p:spPr>
        <p:txBody>
          <a:bodyPr lIns="0" tIns="0" rIns="0" bIns="0" anchor="b" anchorCtr="0"/>
          <a:lstStyle>
            <a:lvl1pPr algn="r"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97342E9-89D0-D246-B0E5-635614E13D75}" type="datetime1">
              <a:rPr lang="en-GB" smtClean="0"/>
              <a:pPr/>
              <a:t>18/07/2023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BEE9E80-8FF0-8441-B362-4623AB9E8A1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2913" y="800100"/>
            <a:ext cx="3427412" cy="1009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420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1395D28-07F6-9F47-8128-50C443109906}"/>
              </a:ext>
            </a:extLst>
          </p:cNvPr>
          <p:cNvSpPr/>
          <p:nvPr userDrawn="1"/>
        </p:nvSpPr>
        <p:spPr>
          <a:xfrm>
            <a:off x="1" y="0"/>
            <a:ext cx="12191999" cy="441325"/>
          </a:xfrm>
          <a:prstGeom prst="rect">
            <a:avLst/>
          </a:prstGeom>
          <a:solidFill>
            <a:srgbClr val="E600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2ACF5D-95B4-ED49-9DD6-98E1235076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2913" y="1989138"/>
            <a:ext cx="11306174" cy="37084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E523BD2-753E-0A47-B307-D80B3FF62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2" y="800100"/>
            <a:ext cx="11306175" cy="1001983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7BB0FE4-66FF-0E42-841A-3EC5F7C7E6A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2912" y="5832092"/>
            <a:ext cx="568359" cy="67627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D683437-A234-3E4E-8B92-A0C560819C16}"/>
              </a:ext>
            </a:extLst>
          </p:cNvPr>
          <p:cNvSpPr/>
          <p:nvPr userDrawn="1"/>
        </p:nvSpPr>
        <p:spPr>
          <a:xfrm>
            <a:off x="0" y="6742113"/>
            <a:ext cx="12191999" cy="125999"/>
          </a:xfrm>
          <a:prstGeom prst="rect">
            <a:avLst/>
          </a:prstGeom>
          <a:solidFill>
            <a:srgbClr val="9E04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CDF1BA5-471A-8044-BDBA-890115BBFFD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75387" y="6057900"/>
            <a:ext cx="5473699" cy="368888"/>
          </a:xfrm>
          <a:prstGeom prst="rect">
            <a:avLst/>
          </a:prstGeom>
        </p:spPr>
        <p:txBody>
          <a:bodyPr tIns="0" rIns="0" bIns="0" anchor="b" anchorCtr="0">
            <a:noAutofit/>
          </a:bodyPr>
          <a:lstStyle>
            <a:lvl1pPr marL="0" indent="0" algn="r">
              <a:buNone/>
              <a:defRPr sz="1800">
                <a:solidFill>
                  <a:srgbClr val="E6005B"/>
                </a:solidFill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34517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Second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A204BD-F3EB-5842-9319-7B613DC253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2912" y="1989138"/>
            <a:ext cx="11306176" cy="636855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2400" b="1">
                <a:solidFill>
                  <a:srgbClr val="9E043D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1B88EC-6B3F-324D-8A9A-A2200D0313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42914" y="2813048"/>
            <a:ext cx="11306174" cy="288448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EC2A4D7D-88B2-6543-8F2D-B4616BB62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2" y="800101"/>
            <a:ext cx="11306176" cy="1001982"/>
          </a:xfrm>
          <a:prstGeom prst="rect">
            <a:avLst/>
          </a:prstGeom>
        </p:spPr>
        <p:txBody>
          <a:bodyPr anchor="ctr" anchorCtr="0"/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E8EB9E1-DFB3-5C47-B4B9-9B8765B8640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2912" y="5832092"/>
            <a:ext cx="568359" cy="676275"/>
          </a:xfrm>
          <a:prstGeom prst="rect">
            <a:avLst/>
          </a:prstGeom>
        </p:spPr>
      </p:pic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6AAEC381-AE42-7E44-9B48-79580631F97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75387" y="6057900"/>
            <a:ext cx="5473699" cy="368888"/>
          </a:xfrm>
          <a:prstGeom prst="rect">
            <a:avLst/>
          </a:prstGeom>
        </p:spPr>
        <p:txBody>
          <a:bodyPr tIns="0" rIns="0" bIns="0" anchor="b" anchorCtr="0">
            <a:noAutofit/>
          </a:bodyPr>
          <a:lstStyle>
            <a:lvl1pPr marL="0" indent="0" algn="r">
              <a:buNone/>
              <a:defRPr sz="1800">
                <a:solidFill>
                  <a:srgbClr val="E6005B"/>
                </a:solidFill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EF2C38B-13DA-064A-AF49-AA97B43EDAB3}"/>
              </a:ext>
            </a:extLst>
          </p:cNvPr>
          <p:cNvSpPr/>
          <p:nvPr userDrawn="1"/>
        </p:nvSpPr>
        <p:spPr>
          <a:xfrm>
            <a:off x="1" y="0"/>
            <a:ext cx="12191999" cy="441325"/>
          </a:xfrm>
          <a:prstGeom prst="rect">
            <a:avLst/>
          </a:prstGeom>
          <a:solidFill>
            <a:srgbClr val="E600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91A03B6-F236-5D46-B133-E912BE6844F9}"/>
              </a:ext>
            </a:extLst>
          </p:cNvPr>
          <p:cNvSpPr/>
          <p:nvPr userDrawn="1"/>
        </p:nvSpPr>
        <p:spPr>
          <a:xfrm>
            <a:off x="0" y="6742113"/>
            <a:ext cx="12191999" cy="125999"/>
          </a:xfrm>
          <a:prstGeom prst="rect">
            <a:avLst/>
          </a:prstGeom>
          <a:solidFill>
            <a:srgbClr val="9E04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3030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Fill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0009F349-CC3D-6049-A88D-4E42B2F01C6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115887"/>
            <a:ext cx="12191999" cy="6626226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3CF8FDB-11E0-114D-9049-11851FC6CA6B}"/>
              </a:ext>
            </a:extLst>
          </p:cNvPr>
          <p:cNvSpPr/>
          <p:nvPr userDrawn="1"/>
        </p:nvSpPr>
        <p:spPr>
          <a:xfrm>
            <a:off x="0" y="6742113"/>
            <a:ext cx="12191999" cy="125999"/>
          </a:xfrm>
          <a:prstGeom prst="rect">
            <a:avLst/>
          </a:prstGeom>
          <a:solidFill>
            <a:srgbClr val="9E04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8164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Fill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0009F349-CC3D-6049-A88D-4E42B2F01C6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1999" cy="6857999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29249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3C710-A668-F144-8CC5-039AD81D3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2" y="800101"/>
            <a:ext cx="11306176" cy="1001982"/>
          </a:xfrm>
          <a:prstGeom prst="rect">
            <a:avLst/>
          </a:prstGeom>
        </p:spPr>
        <p:txBody>
          <a:bodyPr anchor="ctr" anchorCtr="0"/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09ECCE-CA94-5841-8835-15D01FC20C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2912" y="1989138"/>
            <a:ext cx="5473701" cy="370839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82F0DD8-CD89-964C-A0BF-3C891A947F9F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6275388" y="1989138"/>
            <a:ext cx="5473700" cy="37084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D5C41AB-1925-C846-A884-6B4D4880A28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2912" y="5832092"/>
            <a:ext cx="568359" cy="676275"/>
          </a:xfrm>
          <a:prstGeom prst="rect">
            <a:avLst/>
          </a:prstGeom>
        </p:spPr>
      </p:pic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6E146BB0-D198-0847-B8BF-82032479A2C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75387" y="6057900"/>
            <a:ext cx="5473699" cy="368888"/>
          </a:xfrm>
          <a:prstGeom prst="rect">
            <a:avLst/>
          </a:prstGeom>
        </p:spPr>
        <p:txBody>
          <a:bodyPr tIns="0" rIns="0" bIns="0" anchor="b" anchorCtr="0">
            <a:noAutofit/>
          </a:bodyPr>
          <a:lstStyle>
            <a:lvl1pPr marL="0" indent="0" algn="r">
              <a:buNone/>
              <a:defRPr sz="1800">
                <a:solidFill>
                  <a:srgbClr val="E6005B"/>
                </a:solidFill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DD38791-8F3B-A640-A6FC-8EC532732508}"/>
              </a:ext>
            </a:extLst>
          </p:cNvPr>
          <p:cNvSpPr/>
          <p:nvPr userDrawn="1"/>
        </p:nvSpPr>
        <p:spPr>
          <a:xfrm>
            <a:off x="1" y="0"/>
            <a:ext cx="12191999" cy="441325"/>
          </a:xfrm>
          <a:prstGeom prst="rect">
            <a:avLst/>
          </a:prstGeom>
          <a:solidFill>
            <a:srgbClr val="E600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D63AD13-8CBA-8648-88F4-6142126E9F9A}"/>
              </a:ext>
            </a:extLst>
          </p:cNvPr>
          <p:cNvSpPr/>
          <p:nvPr userDrawn="1"/>
        </p:nvSpPr>
        <p:spPr>
          <a:xfrm>
            <a:off x="0" y="6742113"/>
            <a:ext cx="12191999" cy="125999"/>
          </a:xfrm>
          <a:prstGeom prst="rect">
            <a:avLst/>
          </a:prstGeom>
          <a:solidFill>
            <a:srgbClr val="9E04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180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Second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1B88EC-6B3F-324D-8A9A-A2200D0313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42910" y="2813047"/>
            <a:ext cx="5473701" cy="284797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D32B247-F8B0-6A43-86FE-2923DBEF9C8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91894" y="2813047"/>
            <a:ext cx="5457193" cy="284797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EC2A4D7D-88B2-6543-8F2D-B4616BB62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2" y="800101"/>
            <a:ext cx="11306176" cy="1001982"/>
          </a:xfrm>
          <a:prstGeom prst="rect">
            <a:avLst/>
          </a:prstGeom>
        </p:spPr>
        <p:txBody>
          <a:bodyPr anchor="ctr" anchorCtr="0"/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8C387D1-CCDB-AA42-911D-99DAFBC8137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2912" y="5832092"/>
            <a:ext cx="568359" cy="676275"/>
          </a:xfrm>
          <a:prstGeom prst="rect">
            <a:avLst/>
          </a:prstGeom>
        </p:spPr>
      </p:pic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44B35524-0F00-1A4F-8D8A-436C8810069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75387" y="6057900"/>
            <a:ext cx="5473699" cy="368888"/>
          </a:xfrm>
          <a:prstGeom prst="rect">
            <a:avLst/>
          </a:prstGeom>
        </p:spPr>
        <p:txBody>
          <a:bodyPr tIns="0" rIns="0" bIns="0" anchor="b" anchorCtr="0">
            <a:noAutofit/>
          </a:bodyPr>
          <a:lstStyle>
            <a:lvl1pPr marL="0" indent="0" algn="r">
              <a:buNone/>
              <a:defRPr sz="1800">
                <a:solidFill>
                  <a:srgbClr val="E6005B"/>
                </a:solidFill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245CF166-1A2B-F24F-9192-1EE62922C0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2912" y="1989138"/>
            <a:ext cx="5473701" cy="636855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2400" b="1">
                <a:solidFill>
                  <a:srgbClr val="9E043D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FA1D5975-B545-F54E-B266-2A4DDDC8C4C9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6291895" y="1989139"/>
            <a:ext cx="5457193" cy="636854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2400" b="1">
                <a:solidFill>
                  <a:srgbClr val="9E043D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0F691ED-EF65-C446-B3BD-FB970876AB4D}"/>
              </a:ext>
            </a:extLst>
          </p:cNvPr>
          <p:cNvSpPr/>
          <p:nvPr userDrawn="1"/>
        </p:nvSpPr>
        <p:spPr>
          <a:xfrm>
            <a:off x="1" y="0"/>
            <a:ext cx="12191999" cy="441325"/>
          </a:xfrm>
          <a:prstGeom prst="rect">
            <a:avLst/>
          </a:prstGeom>
          <a:solidFill>
            <a:srgbClr val="E600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3AC6DAE-40C2-FC4C-9C8A-8F55F3ECD49F}"/>
              </a:ext>
            </a:extLst>
          </p:cNvPr>
          <p:cNvSpPr/>
          <p:nvPr userDrawn="1"/>
        </p:nvSpPr>
        <p:spPr>
          <a:xfrm>
            <a:off x="0" y="6742113"/>
            <a:ext cx="12191999" cy="125999"/>
          </a:xfrm>
          <a:prstGeom prst="rect">
            <a:avLst/>
          </a:prstGeom>
          <a:solidFill>
            <a:srgbClr val="9E04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1700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38E3CDC0-E15C-3D43-A94A-65D5EBAC0E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2912" y="1989139"/>
            <a:ext cx="11306175" cy="4068762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8" name="Title Placeholder 10">
            <a:extLst>
              <a:ext uri="{FF2B5EF4-FFF2-40B4-BE49-F238E27FC236}">
                <a16:creationId xmlns:a16="http://schemas.microsoft.com/office/drawing/2014/main" id="{CB133162-9D93-054D-BEB3-A08241D4C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2" y="800100"/>
            <a:ext cx="11306175" cy="1001714"/>
          </a:xfrm>
          <a:prstGeom prst="rect">
            <a:avLst/>
          </a:prstGeom>
        </p:spPr>
        <p:txBody>
          <a:bodyPr vert="horz" lIns="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769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81" r:id="rId2"/>
    <p:sldLayoutId id="2147483682" r:id="rId3"/>
    <p:sldLayoutId id="2147483652" r:id="rId4"/>
    <p:sldLayoutId id="2147483676" r:id="rId5"/>
    <p:sldLayoutId id="2147483670" r:id="rId6"/>
    <p:sldLayoutId id="2147483684" r:id="rId7"/>
    <p:sldLayoutId id="2147483659" r:id="rId8"/>
    <p:sldLayoutId id="2147483653" r:id="rId9"/>
    <p:sldLayoutId id="2147483679" r:id="rId10"/>
    <p:sldLayoutId id="2147483680" r:id="rId11"/>
    <p:sldLayoutId id="2147483677" r:id="rId12"/>
    <p:sldLayoutId id="2147483678" r:id="rId13"/>
    <p:sldLayoutId id="2147483683" r:id="rId14"/>
    <p:sldLayoutId id="2147483651" r:id="rId15"/>
    <p:sldLayoutId id="2147483669" r:id="rId16"/>
    <p:sldLayoutId id="2147483662" r:id="rId17"/>
    <p:sldLayoutId id="2147483667" r:id="rId18"/>
    <p:sldLayoutId id="2147483663" r:id="rId19"/>
    <p:sldLayoutId id="2147483661" r:id="rId20"/>
    <p:sldLayoutId id="2147483668" r:id="rId21"/>
    <p:sldLayoutId id="2147483660" r:id="rId22"/>
    <p:sldLayoutId id="2147483687" r:id="rId23"/>
    <p:sldLayoutId id="2147483688" r:id="rId24"/>
    <p:sldLayoutId id="2147483689" r:id="rId25"/>
    <p:sldLayoutId id="2147483685" r:id="rId26"/>
    <p:sldLayoutId id="2147483658" r:id="rId27"/>
    <p:sldLayoutId id="2147483686" r:id="rId28"/>
  </p:sldLayoutIdLst>
  <p:hf sldNum="0"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b="1" kern="1200">
          <a:solidFill>
            <a:srgbClr val="E6005B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rgbClr val="E6005B"/>
        </a:buClr>
        <a:buFont typeface="Wingdings" pitchFamily="2" charset="2"/>
        <a:buChar char="§"/>
        <a:defRPr sz="2500" b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Clr>
          <a:srgbClr val="E6005B"/>
        </a:buClr>
        <a:buFont typeface="Wingdings" pitchFamily="2" charset="2"/>
        <a:buChar char="§"/>
        <a:defRPr sz="22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Clr>
          <a:srgbClr val="E6005B"/>
        </a:buClr>
        <a:buFont typeface="Wingdings" pitchFamily="2" charset="2"/>
        <a:buChar char="§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Clr>
          <a:srgbClr val="E6005B"/>
        </a:buClr>
        <a:buFont typeface="Wingdings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Clr>
          <a:srgbClr val="E6005B"/>
        </a:buClr>
        <a:buFont typeface="Wingdings" pitchFamily="2" charset="2"/>
        <a:buChar char="§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79" userDrawn="1">
          <p15:clr>
            <a:srgbClr val="A4A3A4"/>
          </p15:clr>
        </p15:guide>
        <p15:guide id="2" orient="horz" pos="278" userDrawn="1">
          <p15:clr>
            <a:srgbClr val="A4A3A4"/>
          </p15:clr>
        </p15:guide>
        <p15:guide id="3" pos="2502" userDrawn="1">
          <p15:clr>
            <a:srgbClr val="A4A3A4"/>
          </p15:clr>
        </p15:guide>
        <p15:guide id="4" pos="2729" userDrawn="1">
          <p15:clr>
            <a:srgbClr val="A4A3A4"/>
          </p15:clr>
        </p15:guide>
        <p15:guide id="5" pos="4951" userDrawn="1">
          <p15:clr>
            <a:srgbClr val="A4A3A4"/>
          </p15:clr>
        </p15:guide>
        <p15:guide id="6" pos="5178" userDrawn="1">
          <p15:clr>
            <a:srgbClr val="A4A3A4"/>
          </p15:clr>
        </p15:guide>
        <p15:guide id="7" pos="7401" userDrawn="1">
          <p15:clr>
            <a:srgbClr val="A4A3A4"/>
          </p15:clr>
        </p15:guide>
        <p15:guide id="8" orient="horz" pos="504" userDrawn="1">
          <p15:clr>
            <a:srgbClr val="A4A3A4"/>
          </p15:clr>
        </p15:guide>
        <p15:guide id="9" orient="horz" pos="3816" userDrawn="1">
          <p15:clr>
            <a:srgbClr val="A4A3A4"/>
          </p15:clr>
        </p15:guide>
        <p15:guide id="10" orient="horz" pos="4042" userDrawn="1">
          <p15:clr>
            <a:srgbClr val="A4A3A4"/>
          </p15:clr>
        </p15:guide>
        <p15:guide id="11" pos="3727" userDrawn="1">
          <p15:clr>
            <a:srgbClr val="A4A3A4"/>
          </p15:clr>
        </p15:guide>
        <p15:guide id="12" pos="3953" userDrawn="1">
          <p15:clr>
            <a:srgbClr val="A4A3A4"/>
          </p15:clr>
        </p15:guide>
        <p15:guide id="13" orient="horz" pos="3589" userDrawn="1">
          <p15:clr>
            <a:srgbClr val="A4A3A4"/>
          </p15:clr>
        </p15:guide>
        <p15:guide id="14" orient="horz" pos="1139" userDrawn="1">
          <p15:clr>
            <a:srgbClr val="A4A3A4"/>
          </p15:clr>
        </p15:guide>
        <p15:guide id="15" orient="horz" pos="1253" userDrawn="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7.gif"/><Relationship Id="rId4" Type="http://schemas.openxmlformats.org/officeDocument/2006/relationships/hyperlink" Target="https://journals.asm.org/doi/10.1128/msphere.01202-20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4DFE8-7E94-7D42-8F57-AE1BC6C921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2912" y="1989139"/>
            <a:ext cx="11306175" cy="1267018"/>
          </a:xfrm>
        </p:spPr>
        <p:txBody>
          <a:bodyPr>
            <a:noAutofit/>
          </a:bodyPr>
          <a:lstStyle/>
          <a:p>
            <a:r>
              <a:rPr lang="en-GB" sz="4400" noProof="0" dirty="0"/>
              <a:t>Microbiome analysis</a:t>
            </a:r>
            <a:endParaRPr lang="en-GB" sz="4400" i="1" noProof="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8E7974-55B9-AA4E-BF3A-6C5D6E05414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GB" noProof="0" dirty="0"/>
              <a:t>Conor Meehan (he/they)</a:t>
            </a:r>
          </a:p>
          <a:p>
            <a:r>
              <a:rPr lang="en-GB" noProof="0" dirty="0" err="1"/>
              <a:t>conor.meehan@ntu.ac.uk</a:t>
            </a:r>
            <a:endParaRPr lang="en-GB" noProof="0" dirty="0"/>
          </a:p>
          <a:p>
            <a:r>
              <a:rPr lang="en-GB" noProof="0" dirty="0"/>
              <a:t>@</a:t>
            </a:r>
            <a:r>
              <a:rPr lang="en-GB" noProof="0" dirty="0" err="1"/>
              <a:t>con_meehan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3834949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Fig. 1">
            <a:extLst>
              <a:ext uri="{FF2B5EF4-FFF2-40B4-BE49-F238E27FC236}">
                <a16:creationId xmlns:a16="http://schemas.microsoft.com/office/drawing/2014/main" id="{1D79A114-631E-DC1F-5119-DB542327D1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8850" y="1109776"/>
            <a:ext cx="7514299" cy="5506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551F150B-CD36-EC43-A80B-C4F967B90C86}"/>
              </a:ext>
            </a:extLst>
          </p:cNvPr>
          <p:cNvSpPr txBox="1">
            <a:spLocks/>
          </p:cNvSpPr>
          <p:nvPr/>
        </p:nvSpPr>
        <p:spPr>
          <a:xfrm>
            <a:off x="442912" y="444398"/>
            <a:ext cx="11306176" cy="681875"/>
          </a:xfrm>
          <a:prstGeom prst="rect">
            <a:avLst/>
          </a:prstGeom>
        </p:spPr>
        <p:txBody>
          <a:bodyPr vert="horz" lIns="0" tIns="45720" rIns="91440" bIns="45720" rtlCol="0" anchor="ctr" anchorCtr="0">
            <a:normAutofit fontScale="90000"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>
                <a:solidFill>
                  <a:srgbClr val="E6005B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GB" sz="4400" dirty="0"/>
              <a:t>Microbiome profiling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8A5017-86B8-8244-A6D6-22EB3CBB778D}"/>
              </a:ext>
            </a:extLst>
          </p:cNvPr>
          <p:cNvSpPr txBox="1"/>
          <p:nvPr/>
        </p:nvSpPr>
        <p:spPr>
          <a:xfrm>
            <a:off x="1427356" y="3044283"/>
            <a:ext cx="0" cy="0"/>
          </a:xfrm>
          <a:prstGeom prst="rect">
            <a:avLst/>
          </a:prstGeom>
          <a:noFill/>
        </p:spPr>
        <p:txBody>
          <a:bodyPr wrap="none" lIns="0" tIns="0" rIns="0" bIns="0" rtlCol="0" anchor="b" anchorCtr="0">
            <a:normAutofit fontScale="25000" lnSpcReduction="20000"/>
          </a:bodyPr>
          <a:lstStyle/>
          <a:p>
            <a:pPr algn="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C4168E-55C9-E2C0-937B-5FC88B3C1243}"/>
              </a:ext>
            </a:extLst>
          </p:cNvPr>
          <p:cNvSpPr txBox="1"/>
          <p:nvPr/>
        </p:nvSpPr>
        <p:spPr>
          <a:xfrm>
            <a:off x="9447338" y="6485633"/>
            <a:ext cx="274466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>
                <a:latin typeface="Lucida Sans Unicode" panose="020B0602030504020204" pitchFamily="34" charset="0"/>
                <a:cs typeface="Lucida Sans Unicode" panose="020B0602030504020204" pitchFamily="34" charset="0"/>
              </a:rPr>
              <a:t>Kauter</a:t>
            </a:r>
            <a:r>
              <a:rPr lang="en-US" sz="11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 et al Animal Microbiome 2019</a:t>
            </a:r>
          </a:p>
        </p:txBody>
      </p:sp>
    </p:spTree>
    <p:extLst>
      <p:ext uri="{BB962C8B-B14F-4D97-AF65-F5344CB8AC3E}">
        <p14:creationId xmlns:p14="http://schemas.microsoft.com/office/powerpoint/2010/main" val="32186826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551F150B-CD36-EC43-A80B-C4F967B90C86}"/>
              </a:ext>
            </a:extLst>
          </p:cNvPr>
          <p:cNvSpPr txBox="1">
            <a:spLocks/>
          </p:cNvSpPr>
          <p:nvPr/>
        </p:nvSpPr>
        <p:spPr>
          <a:xfrm>
            <a:off x="442912" y="444398"/>
            <a:ext cx="11306176" cy="681875"/>
          </a:xfrm>
          <a:prstGeom prst="rect">
            <a:avLst/>
          </a:prstGeom>
        </p:spPr>
        <p:txBody>
          <a:bodyPr vert="horz" lIns="0" tIns="45720" rIns="91440" bIns="45720" rtlCol="0" anchor="ctr" anchorCtr="0">
            <a:normAutofit fontScale="90000"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>
                <a:solidFill>
                  <a:srgbClr val="E6005B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GB" sz="4400" dirty="0" err="1"/>
              <a:t>Culturomics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8A5017-86B8-8244-A6D6-22EB3CBB778D}"/>
              </a:ext>
            </a:extLst>
          </p:cNvPr>
          <p:cNvSpPr txBox="1"/>
          <p:nvPr/>
        </p:nvSpPr>
        <p:spPr>
          <a:xfrm>
            <a:off x="1427356" y="3044283"/>
            <a:ext cx="0" cy="0"/>
          </a:xfrm>
          <a:prstGeom prst="rect">
            <a:avLst/>
          </a:prstGeom>
          <a:noFill/>
        </p:spPr>
        <p:txBody>
          <a:bodyPr wrap="none" lIns="0" tIns="0" rIns="0" bIns="0" rtlCol="0" anchor="b" anchorCtr="0">
            <a:normAutofit fontScale="25000" lnSpcReduction="20000"/>
          </a:bodyPr>
          <a:lstStyle/>
          <a:p>
            <a:pPr algn="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C4168E-55C9-E2C0-937B-5FC88B3C1243}"/>
              </a:ext>
            </a:extLst>
          </p:cNvPr>
          <p:cNvSpPr txBox="1"/>
          <p:nvPr/>
        </p:nvSpPr>
        <p:spPr>
          <a:xfrm>
            <a:off x="9882460" y="6485633"/>
            <a:ext cx="233749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>
                <a:latin typeface="Lucida Sans Unicode" panose="020B0602030504020204" pitchFamily="34" charset="0"/>
                <a:cs typeface="Lucida Sans Unicode" panose="020B0602030504020204" pitchFamily="34" charset="0"/>
              </a:rPr>
              <a:t>Lagier</a:t>
            </a:r>
            <a:r>
              <a:rPr lang="en-US" sz="11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 et al Nat Rev Micro 2018</a:t>
            </a:r>
          </a:p>
        </p:txBody>
      </p:sp>
      <p:pic>
        <p:nvPicPr>
          <p:cNvPr id="3" name="Picture 2" descr="figure2">
            <a:extLst>
              <a:ext uri="{FF2B5EF4-FFF2-40B4-BE49-F238E27FC236}">
                <a16:creationId xmlns:a16="http://schemas.microsoft.com/office/drawing/2014/main" id="{6C817E61-5799-3F3A-6E00-3A8F38B4B7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9540" y="1210458"/>
            <a:ext cx="7013440" cy="5405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75498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551F150B-CD36-EC43-A80B-C4F967B90C86}"/>
              </a:ext>
            </a:extLst>
          </p:cNvPr>
          <p:cNvSpPr txBox="1">
            <a:spLocks/>
          </p:cNvSpPr>
          <p:nvPr/>
        </p:nvSpPr>
        <p:spPr>
          <a:xfrm>
            <a:off x="442912" y="444398"/>
            <a:ext cx="11306176" cy="681875"/>
          </a:xfrm>
          <a:prstGeom prst="rect">
            <a:avLst/>
          </a:prstGeom>
        </p:spPr>
        <p:txBody>
          <a:bodyPr vert="horz" lIns="0" tIns="45720" rIns="91440" bIns="45720" rtlCol="0" anchor="ctr" anchorCtr="0">
            <a:normAutofit fontScale="90000"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>
                <a:solidFill>
                  <a:srgbClr val="E6005B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GB" sz="4400" dirty="0"/>
              <a:t>Metabarcoding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8A5017-86B8-8244-A6D6-22EB3CBB778D}"/>
              </a:ext>
            </a:extLst>
          </p:cNvPr>
          <p:cNvSpPr txBox="1"/>
          <p:nvPr/>
        </p:nvSpPr>
        <p:spPr>
          <a:xfrm>
            <a:off x="1427356" y="3044283"/>
            <a:ext cx="0" cy="0"/>
          </a:xfrm>
          <a:prstGeom prst="rect">
            <a:avLst/>
          </a:prstGeom>
          <a:noFill/>
        </p:spPr>
        <p:txBody>
          <a:bodyPr wrap="none" lIns="0" tIns="0" rIns="0" bIns="0" rtlCol="0" anchor="b" anchorCtr="0">
            <a:normAutofit fontScale="25000" lnSpcReduction="20000"/>
          </a:bodyPr>
          <a:lstStyle/>
          <a:p>
            <a:pPr algn="r"/>
            <a:endParaRPr lang="en-US" dirty="0"/>
          </a:p>
        </p:txBody>
      </p:sp>
      <p:sp>
        <p:nvSpPr>
          <p:cNvPr id="7" name="Tijdelijke aanduiding voor inhoud 5">
            <a:extLst>
              <a:ext uri="{FF2B5EF4-FFF2-40B4-BE49-F238E27FC236}">
                <a16:creationId xmlns:a16="http://schemas.microsoft.com/office/drawing/2014/main" id="{9476F7CE-AF6C-7984-376A-C0149550D5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7972" y="1222626"/>
            <a:ext cx="4641830" cy="5190976"/>
          </a:xfrm>
        </p:spPr>
        <p:txBody>
          <a:bodyPr>
            <a:normAutofit/>
          </a:bodyPr>
          <a:lstStyle/>
          <a:p>
            <a:r>
              <a:rPr lang="en-GB" noProof="0" dirty="0"/>
              <a:t>Also called amplicon sequencing</a:t>
            </a:r>
          </a:p>
          <a:p>
            <a:r>
              <a:rPr lang="en-GB" noProof="0" dirty="0"/>
              <a:t>Portion of 16S rRNA gene used for taxonomic identification</a:t>
            </a:r>
          </a:p>
          <a:p>
            <a:pPr lvl="1"/>
            <a:r>
              <a:rPr lang="en-GB" noProof="0" dirty="0"/>
              <a:t>Difficult to distinguish below species level</a:t>
            </a:r>
          </a:p>
          <a:p>
            <a:r>
              <a:rPr lang="en-GB" noProof="0" dirty="0"/>
              <a:t>Programs:</a:t>
            </a:r>
          </a:p>
          <a:p>
            <a:pPr lvl="1"/>
            <a:r>
              <a:rPr lang="en-GB" noProof="0" dirty="0"/>
              <a:t>QIIME2</a:t>
            </a:r>
          </a:p>
          <a:p>
            <a:pPr lvl="1"/>
            <a:r>
              <a:rPr lang="en-GB" noProof="0" dirty="0" err="1"/>
              <a:t>Mothur</a:t>
            </a:r>
            <a:endParaRPr lang="en-GB" noProof="0" dirty="0"/>
          </a:p>
          <a:p>
            <a:pPr lvl="1"/>
            <a:r>
              <a:rPr lang="en-GB" noProof="0" dirty="0" err="1"/>
              <a:t>PhyloSeq</a:t>
            </a:r>
            <a:r>
              <a:rPr lang="en-GB" noProof="0" dirty="0"/>
              <a:t> (post-mapping analyses in R)</a:t>
            </a:r>
          </a:p>
          <a:p>
            <a:endParaRPr lang="en-GB" noProof="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C8C187-1754-ECA5-F0E2-D65E6BEBE536}"/>
              </a:ext>
            </a:extLst>
          </p:cNvPr>
          <p:cNvSpPr txBox="1"/>
          <p:nvPr/>
        </p:nvSpPr>
        <p:spPr>
          <a:xfrm>
            <a:off x="5629803" y="6506508"/>
            <a:ext cx="67088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https://</a:t>
            </a:r>
            <a:r>
              <a:rPr lang="en-US" sz="1100" dirty="0" err="1">
                <a:latin typeface="Lucida Sans Unicode" panose="020B0602030504020204" pitchFamily="34" charset="0"/>
                <a:cs typeface="Lucida Sans Unicode" panose="020B0602030504020204" pitchFamily="34" charset="0"/>
              </a:rPr>
              <a:t>journals.plos.org</a:t>
            </a:r>
            <a:r>
              <a:rPr lang="en-US" sz="11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/</a:t>
            </a:r>
            <a:r>
              <a:rPr lang="en-US" sz="1100" dirty="0" err="1">
                <a:latin typeface="Lucida Sans Unicode" panose="020B0602030504020204" pitchFamily="34" charset="0"/>
                <a:cs typeface="Lucida Sans Unicode" panose="020B0602030504020204" pitchFamily="34" charset="0"/>
              </a:rPr>
              <a:t>ploscompbiol</a:t>
            </a:r>
            <a:r>
              <a:rPr lang="en-US" sz="11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/article/</a:t>
            </a:r>
            <a:r>
              <a:rPr lang="en-US" sz="1100" dirty="0" err="1">
                <a:latin typeface="Lucida Sans Unicode" panose="020B0602030504020204" pitchFamily="34" charset="0"/>
                <a:cs typeface="Lucida Sans Unicode" panose="020B0602030504020204" pitchFamily="34" charset="0"/>
              </a:rPr>
              <a:t>figure?id</a:t>
            </a:r>
            <a:r>
              <a:rPr lang="en-US" sz="11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=10.1371/journal.pcbi.1002808.g001</a:t>
            </a:r>
          </a:p>
        </p:txBody>
      </p:sp>
      <p:pic>
        <p:nvPicPr>
          <p:cNvPr id="4" name="Picture 6" descr="Figure 1">
            <a:extLst>
              <a:ext uri="{FF2B5EF4-FFF2-40B4-BE49-F238E27FC236}">
                <a16:creationId xmlns:a16="http://schemas.microsoft.com/office/drawing/2014/main" id="{32D13AD5-B732-84A3-0CC5-186D852355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784"/>
          <a:stretch/>
        </p:blipFill>
        <p:spPr bwMode="auto">
          <a:xfrm>
            <a:off x="5629802" y="1222626"/>
            <a:ext cx="6384397" cy="4853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89593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551F150B-CD36-EC43-A80B-C4F967B90C86}"/>
              </a:ext>
            </a:extLst>
          </p:cNvPr>
          <p:cNvSpPr txBox="1">
            <a:spLocks/>
          </p:cNvSpPr>
          <p:nvPr/>
        </p:nvSpPr>
        <p:spPr>
          <a:xfrm>
            <a:off x="442912" y="444398"/>
            <a:ext cx="11306176" cy="681875"/>
          </a:xfrm>
          <a:prstGeom prst="rect">
            <a:avLst/>
          </a:prstGeom>
        </p:spPr>
        <p:txBody>
          <a:bodyPr vert="horz" lIns="0" tIns="45720" rIns="91440" bIns="45720" rtlCol="0" anchor="ctr" anchorCtr="0">
            <a:normAutofit fontScale="90000"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>
                <a:solidFill>
                  <a:srgbClr val="E6005B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GB" sz="4400" dirty="0"/>
              <a:t>Which 16S region?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8A5017-86B8-8244-A6D6-22EB3CBB778D}"/>
              </a:ext>
            </a:extLst>
          </p:cNvPr>
          <p:cNvSpPr txBox="1"/>
          <p:nvPr/>
        </p:nvSpPr>
        <p:spPr>
          <a:xfrm>
            <a:off x="1427356" y="3044283"/>
            <a:ext cx="0" cy="0"/>
          </a:xfrm>
          <a:prstGeom prst="rect">
            <a:avLst/>
          </a:prstGeom>
          <a:noFill/>
        </p:spPr>
        <p:txBody>
          <a:bodyPr wrap="none" lIns="0" tIns="0" rIns="0" bIns="0" rtlCol="0" anchor="b" anchorCtr="0">
            <a:normAutofit fontScale="25000" lnSpcReduction="20000"/>
          </a:bodyPr>
          <a:lstStyle/>
          <a:p>
            <a:pPr algn="r"/>
            <a:endParaRPr lang="en-US" dirty="0"/>
          </a:p>
        </p:txBody>
      </p:sp>
      <p:sp>
        <p:nvSpPr>
          <p:cNvPr id="7" name="Tijdelijke aanduiding voor inhoud 5">
            <a:extLst>
              <a:ext uri="{FF2B5EF4-FFF2-40B4-BE49-F238E27FC236}">
                <a16:creationId xmlns:a16="http://schemas.microsoft.com/office/drawing/2014/main" id="{9476F7CE-AF6C-7984-376A-C0149550D5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7971" y="1222626"/>
            <a:ext cx="6501009" cy="2962731"/>
          </a:xfrm>
        </p:spPr>
        <p:txBody>
          <a:bodyPr>
            <a:normAutofit/>
          </a:bodyPr>
          <a:lstStyle/>
          <a:p>
            <a:r>
              <a:rPr lang="en-GB" noProof="0" dirty="0"/>
              <a:t>Only variable regions chosen</a:t>
            </a:r>
          </a:p>
          <a:p>
            <a:pPr lvl="1"/>
            <a:r>
              <a:rPr lang="en-GB" noProof="0" dirty="0"/>
              <a:t>Different regions, different bacteria captured</a:t>
            </a:r>
          </a:p>
          <a:p>
            <a:r>
              <a:rPr lang="en-GB" noProof="0" dirty="0"/>
              <a:t>3</a:t>
            </a:r>
            <a:r>
              <a:rPr lang="en-GB" baseline="30000" noProof="0" dirty="0"/>
              <a:t>rd</a:t>
            </a:r>
            <a:r>
              <a:rPr lang="en-GB" noProof="0" dirty="0"/>
              <a:t> generation sequencing allows for whole 16S</a:t>
            </a:r>
          </a:p>
          <a:p>
            <a:pPr lvl="1"/>
            <a:r>
              <a:rPr lang="en-GB" noProof="0" dirty="0"/>
              <a:t>Better resolution</a:t>
            </a:r>
          </a:p>
          <a:p>
            <a:pPr lvl="1"/>
            <a:r>
              <a:rPr lang="en-GB" noProof="0" dirty="0"/>
              <a:t>Less depth (for now)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C8C187-1754-ECA5-F0E2-D65E6BEBE536}"/>
              </a:ext>
            </a:extLst>
          </p:cNvPr>
          <p:cNvSpPr txBox="1"/>
          <p:nvPr/>
        </p:nvSpPr>
        <p:spPr>
          <a:xfrm>
            <a:off x="10272885" y="6506508"/>
            <a:ext cx="191911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Walker et al Sci Rep 2020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0863E192-044C-5528-9EB3-2E81200328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5286"/>
          <a:stretch/>
        </p:blipFill>
        <p:spPr bwMode="auto">
          <a:xfrm>
            <a:off x="1388910" y="4281710"/>
            <a:ext cx="9749565" cy="2147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figure4">
            <a:extLst>
              <a:ext uri="{FF2B5EF4-FFF2-40B4-BE49-F238E27FC236}">
                <a16:creationId xmlns:a16="http://schemas.microsoft.com/office/drawing/2014/main" id="{F54B3014-D2E8-3E37-31BB-10DFB8D13C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931" r="54084" b="6027"/>
          <a:stretch/>
        </p:blipFill>
        <p:spPr bwMode="auto">
          <a:xfrm>
            <a:off x="7488981" y="1055837"/>
            <a:ext cx="2919297" cy="3218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figure4">
            <a:extLst>
              <a:ext uri="{FF2B5EF4-FFF2-40B4-BE49-F238E27FC236}">
                <a16:creationId xmlns:a16="http://schemas.microsoft.com/office/drawing/2014/main" id="{20FE0139-BD80-F76F-E8DC-816E78F24E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832" t="92407" r="44555" b="-1097"/>
          <a:stretch/>
        </p:blipFill>
        <p:spPr bwMode="auto">
          <a:xfrm>
            <a:off x="10611478" y="2564493"/>
            <a:ext cx="720081" cy="595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94302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551F150B-CD36-EC43-A80B-C4F967B90C86}"/>
              </a:ext>
            </a:extLst>
          </p:cNvPr>
          <p:cNvSpPr txBox="1">
            <a:spLocks/>
          </p:cNvSpPr>
          <p:nvPr/>
        </p:nvSpPr>
        <p:spPr>
          <a:xfrm>
            <a:off x="442912" y="444398"/>
            <a:ext cx="11306176" cy="681875"/>
          </a:xfrm>
          <a:prstGeom prst="rect">
            <a:avLst/>
          </a:prstGeom>
        </p:spPr>
        <p:txBody>
          <a:bodyPr vert="horz" lIns="0" tIns="45720" rIns="91440" bIns="45720" rtlCol="0" anchor="ctr" anchorCtr="0">
            <a:normAutofit fontScale="90000"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>
                <a:solidFill>
                  <a:srgbClr val="E6005B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GB" sz="4400" dirty="0"/>
              <a:t>Which 16S database?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8A5017-86B8-8244-A6D6-22EB3CBB778D}"/>
              </a:ext>
            </a:extLst>
          </p:cNvPr>
          <p:cNvSpPr txBox="1"/>
          <p:nvPr/>
        </p:nvSpPr>
        <p:spPr>
          <a:xfrm>
            <a:off x="1427356" y="3044283"/>
            <a:ext cx="0" cy="0"/>
          </a:xfrm>
          <a:prstGeom prst="rect">
            <a:avLst/>
          </a:prstGeom>
          <a:noFill/>
        </p:spPr>
        <p:txBody>
          <a:bodyPr wrap="none" lIns="0" tIns="0" rIns="0" bIns="0" rtlCol="0" anchor="b" anchorCtr="0">
            <a:normAutofit fontScale="25000" lnSpcReduction="20000"/>
          </a:bodyPr>
          <a:lstStyle/>
          <a:p>
            <a:pPr algn="r"/>
            <a:endParaRPr lang="en-US" dirty="0"/>
          </a:p>
        </p:txBody>
      </p:sp>
      <p:sp>
        <p:nvSpPr>
          <p:cNvPr id="7" name="Tijdelijke aanduiding voor inhoud 5">
            <a:extLst>
              <a:ext uri="{FF2B5EF4-FFF2-40B4-BE49-F238E27FC236}">
                <a16:creationId xmlns:a16="http://schemas.microsoft.com/office/drawing/2014/main" id="{9476F7CE-AF6C-7984-376A-C0149550D5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7972" y="1222626"/>
            <a:ext cx="11000828" cy="5305174"/>
          </a:xfrm>
        </p:spPr>
        <p:txBody>
          <a:bodyPr>
            <a:normAutofit/>
          </a:bodyPr>
          <a:lstStyle/>
          <a:p>
            <a:r>
              <a:rPr lang="en-GB" noProof="0" dirty="0"/>
              <a:t>3 primary 16S rRNA gene reference databases:</a:t>
            </a:r>
          </a:p>
          <a:p>
            <a:pPr lvl="1"/>
            <a:r>
              <a:rPr lang="en-GB" noProof="0" dirty="0"/>
              <a:t>GreenGenes2 (GG2)</a:t>
            </a:r>
          </a:p>
          <a:p>
            <a:pPr lvl="2"/>
            <a:r>
              <a:rPr lang="en-GB" noProof="0" dirty="0"/>
              <a:t>Superseded </a:t>
            </a:r>
            <a:r>
              <a:rPr lang="en-GB" noProof="0" dirty="0" err="1"/>
              <a:t>GreenGenes</a:t>
            </a:r>
            <a:r>
              <a:rPr lang="en-GB" noProof="0" dirty="0"/>
              <a:t> (GG)</a:t>
            </a:r>
          </a:p>
          <a:p>
            <a:pPr lvl="2"/>
            <a:r>
              <a:rPr lang="en-GB" noProof="0" dirty="0"/>
              <a:t>Can do to species level (supposedly)</a:t>
            </a:r>
          </a:p>
          <a:p>
            <a:pPr lvl="2"/>
            <a:r>
              <a:rPr lang="en-GB" noProof="0" dirty="0"/>
              <a:t>Currently seems to be preferred option (but not implemented in all tools)</a:t>
            </a:r>
          </a:p>
          <a:p>
            <a:pPr lvl="1"/>
            <a:r>
              <a:rPr lang="en-GB" noProof="0" dirty="0"/>
              <a:t>Silva</a:t>
            </a:r>
          </a:p>
          <a:p>
            <a:pPr lvl="2"/>
            <a:r>
              <a:rPr lang="en-GB" noProof="0" dirty="0"/>
              <a:t>Quite complete</a:t>
            </a:r>
          </a:p>
          <a:p>
            <a:pPr lvl="2"/>
            <a:r>
              <a:rPr lang="en-GB" noProof="0" dirty="0"/>
              <a:t>Species-level no longer being curated</a:t>
            </a:r>
          </a:p>
          <a:p>
            <a:pPr lvl="1"/>
            <a:r>
              <a:rPr lang="en-GB" noProof="0" dirty="0"/>
              <a:t>RDP</a:t>
            </a:r>
          </a:p>
          <a:p>
            <a:pPr lvl="2"/>
            <a:r>
              <a:rPr lang="en-GB" noProof="0" dirty="0"/>
              <a:t>Only goes to genus level</a:t>
            </a:r>
          </a:p>
          <a:p>
            <a:r>
              <a:rPr lang="en-GB" noProof="0" dirty="0"/>
              <a:t>Most tools can have the database changed to your preference</a:t>
            </a:r>
          </a:p>
          <a:p>
            <a:pPr lvl="1"/>
            <a:r>
              <a:rPr lang="en-GB" noProof="0" dirty="0"/>
              <a:t>Need to ensure trained on same classifier you use</a:t>
            </a:r>
          </a:p>
        </p:txBody>
      </p:sp>
    </p:spTree>
    <p:extLst>
      <p:ext uri="{BB962C8B-B14F-4D97-AF65-F5344CB8AC3E}">
        <p14:creationId xmlns:p14="http://schemas.microsoft.com/office/powerpoint/2010/main" val="9409944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551F150B-CD36-EC43-A80B-C4F967B90C86}"/>
              </a:ext>
            </a:extLst>
          </p:cNvPr>
          <p:cNvSpPr txBox="1">
            <a:spLocks/>
          </p:cNvSpPr>
          <p:nvPr/>
        </p:nvSpPr>
        <p:spPr>
          <a:xfrm>
            <a:off x="442912" y="444398"/>
            <a:ext cx="11306176" cy="681875"/>
          </a:xfrm>
          <a:prstGeom prst="rect">
            <a:avLst/>
          </a:prstGeom>
        </p:spPr>
        <p:txBody>
          <a:bodyPr vert="horz" lIns="0" tIns="45720" rIns="91440" bIns="45720" rtlCol="0" anchor="ctr" anchorCtr="0">
            <a:normAutofit fontScale="90000"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>
                <a:solidFill>
                  <a:srgbClr val="E6005B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GB" sz="4400" dirty="0"/>
              <a:t>No tool/database is perfect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8A5017-86B8-8244-A6D6-22EB3CBB778D}"/>
              </a:ext>
            </a:extLst>
          </p:cNvPr>
          <p:cNvSpPr txBox="1"/>
          <p:nvPr/>
        </p:nvSpPr>
        <p:spPr>
          <a:xfrm>
            <a:off x="1427356" y="3044283"/>
            <a:ext cx="0" cy="0"/>
          </a:xfrm>
          <a:prstGeom prst="rect">
            <a:avLst/>
          </a:prstGeom>
          <a:noFill/>
        </p:spPr>
        <p:txBody>
          <a:bodyPr wrap="none" lIns="0" tIns="0" rIns="0" bIns="0" rtlCol="0" anchor="b" anchorCtr="0">
            <a:normAutofit fontScale="25000" lnSpcReduction="20000"/>
          </a:bodyPr>
          <a:lstStyle/>
          <a:p>
            <a:pPr algn="r"/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B7E67F0-0AD7-B19F-ADA9-8C94C3499E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891"/>
          <a:stretch/>
        </p:blipFill>
        <p:spPr bwMode="auto">
          <a:xfrm>
            <a:off x="5486400" y="2235443"/>
            <a:ext cx="6389688" cy="2968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jdelijke aanduiding voor inhoud 5">
            <a:extLst>
              <a:ext uri="{FF2B5EF4-FFF2-40B4-BE49-F238E27FC236}">
                <a16:creationId xmlns:a16="http://schemas.microsoft.com/office/drawing/2014/main" id="{D76CF3CB-1105-E6EA-0161-D18EE693EF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20472" y="1007479"/>
            <a:ext cx="3965028" cy="935621"/>
          </a:xfrm>
        </p:spPr>
        <p:txBody>
          <a:bodyPr>
            <a:normAutofit/>
          </a:bodyPr>
          <a:lstStyle/>
          <a:p>
            <a:r>
              <a:rPr lang="en-GB" noProof="0" dirty="0"/>
              <a:t>Database differences</a:t>
            </a:r>
          </a:p>
          <a:p>
            <a:pPr lvl="1"/>
            <a:r>
              <a:rPr lang="en-GB" noProof="0" dirty="0"/>
              <a:t>Note this is GG not GG2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5C49C52-DF6F-2183-FB85-670AD9CCC5BD}"/>
              </a:ext>
            </a:extLst>
          </p:cNvPr>
          <p:cNvSpPr txBox="1"/>
          <p:nvPr/>
        </p:nvSpPr>
        <p:spPr>
          <a:xfrm>
            <a:off x="987838" y="6312847"/>
            <a:ext cx="111025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/>
              <a:t>Read this (and other benchmark papers): </a:t>
            </a:r>
            <a:r>
              <a:rPr lang="en-GB" b="1" dirty="0">
                <a:hlinkClick r:id="rId4"/>
              </a:rPr>
              <a:t>https://journals.asm.org/doi/10.1128/msphere.01202-20</a:t>
            </a:r>
            <a:endParaRPr lang="en-GB" b="1" dirty="0"/>
          </a:p>
          <a:p>
            <a:endParaRPr lang="en-GB" b="1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C9457FA4-4966-4103-A580-E346DCBA1A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336" b="51289"/>
          <a:stretch/>
        </p:blipFill>
        <p:spPr bwMode="auto">
          <a:xfrm>
            <a:off x="138112" y="1386640"/>
            <a:ext cx="4959576" cy="4452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jdelijke aanduiding voor inhoud 5">
            <a:extLst>
              <a:ext uri="{FF2B5EF4-FFF2-40B4-BE49-F238E27FC236}">
                <a16:creationId xmlns:a16="http://schemas.microsoft.com/office/drawing/2014/main" id="{26EE50CF-324E-F03A-CD27-3B9DA47E4BF6}"/>
              </a:ext>
            </a:extLst>
          </p:cNvPr>
          <p:cNvSpPr txBox="1">
            <a:spLocks/>
          </p:cNvSpPr>
          <p:nvPr/>
        </p:nvSpPr>
        <p:spPr>
          <a:xfrm>
            <a:off x="987838" y="988161"/>
            <a:ext cx="3380828" cy="517274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E6005B"/>
              </a:buClr>
              <a:buFont typeface="Wingdings" pitchFamily="2" charset="2"/>
              <a:buChar char="§"/>
              <a:defRPr sz="2500" b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E6005B"/>
              </a:buClr>
              <a:buFont typeface="Wingdings" pitchFamily="2" charset="2"/>
              <a:buChar char="§"/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E6005B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E6005B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E6005B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dirty="0"/>
              <a:t>Amplicon differences</a:t>
            </a:r>
          </a:p>
        </p:txBody>
      </p:sp>
    </p:spTree>
    <p:extLst>
      <p:ext uri="{BB962C8B-B14F-4D97-AF65-F5344CB8AC3E}">
        <p14:creationId xmlns:p14="http://schemas.microsoft.com/office/powerpoint/2010/main" val="36916976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551F150B-CD36-EC43-A80B-C4F967B90C86}"/>
              </a:ext>
            </a:extLst>
          </p:cNvPr>
          <p:cNvSpPr txBox="1">
            <a:spLocks/>
          </p:cNvSpPr>
          <p:nvPr/>
        </p:nvSpPr>
        <p:spPr>
          <a:xfrm>
            <a:off x="442912" y="444398"/>
            <a:ext cx="11306176" cy="681875"/>
          </a:xfrm>
          <a:prstGeom prst="rect">
            <a:avLst/>
          </a:prstGeom>
        </p:spPr>
        <p:txBody>
          <a:bodyPr vert="horz" lIns="0" tIns="45720" rIns="91440" bIns="45720" rtlCol="0" anchor="ctr" anchorCtr="0">
            <a:normAutofit fontScale="90000"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>
                <a:solidFill>
                  <a:srgbClr val="E6005B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GB" sz="4400" dirty="0"/>
              <a:t>Metagenomics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8A5017-86B8-8244-A6D6-22EB3CBB778D}"/>
              </a:ext>
            </a:extLst>
          </p:cNvPr>
          <p:cNvSpPr txBox="1"/>
          <p:nvPr/>
        </p:nvSpPr>
        <p:spPr>
          <a:xfrm>
            <a:off x="1427356" y="3044283"/>
            <a:ext cx="0" cy="0"/>
          </a:xfrm>
          <a:prstGeom prst="rect">
            <a:avLst/>
          </a:prstGeom>
          <a:noFill/>
        </p:spPr>
        <p:txBody>
          <a:bodyPr wrap="none" lIns="0" tIns="0" rIns="0" bIns="0" rtlCol="0" anchor="b" anchorCtr="0">
            <a:normAutofit fontScale="25000" lnSpcReduction="20000"/>
          </a:bodyPr>
          <a:lstStyle/>
          <a:p>
            <a:pPr algn="r"/>
            <a:endParaRPr lang="en-US" dirty="0"/>
          </a:p>
        </p:txBody>
      </p:sp>
      <p:sp>
        <p:nvSpPr>
          <p:cNvPr id="7" name="Tijdelijke aanduiding voor inhoud 5">
            <a:extLst>
              <a:ext uri="{FF2B5EF4-FFF2-40B4-BE49-F238E27FC236}">
                <a16:creationId xmlns:a16="http://schemas.microsoft.com/office/drawing/2014/main" id="{9476F7CE-AF6C-7984-376A-C0149550D5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7971" y="1222626"/>
            <a:ext cx="4641831" cy="5190976"/>
          </a:xfrm>
        </p:spPr>
        <p:txBody>
          <a:bodyPr>
            <a:normAutofit/>
          </a:bodyPr>
          <a:lstStyle/>
          <a:p>
            <a:r>
              <a:rPr lang="en-GB" noProof="0" dirty="0"/>
              <a:t>Sequence all DNA in the sample</a:t>
            </a:r>
          </a:p>
          <a:p>
            <a:r>
              <a:rPr lang="en-GB" noProof="0" dirty="0"/>
              <a:t>Tools (non-exhaustive list)</a:t>
            </a:r>
          </a:p>
          <a:p>
            <a:pPr lvl="1"/>
            <a:r>
              <a:rPr lang="en-GB" noProof="0" dirty="0"/>
              <a:t>Assembly</a:t>
            </a:r>
          </a:p>
          <a:p>
            <a:pPr lvl="2"/>
            <a:r>
              <a:rPr lang="en-GB" noProof="0" dirty="0"/>
              <a:t>MEGAHIT</a:t>
            </a:r>
          </a:p>
          <a:p>
            <a:pPr lvl="2"/>
            <a:r>
              <a:rPr lang="en-GB" noProof="0" dirty="0" err="1"/>
              <a:t>metaSPAdes</a:t>
            </a:r>
            <a:endParaRPr lang="en-GB" noProof="0" dirty="0"/>
          </a:p>
          <a:p>
            <a:pPr lvl="1"/>
            <a:r>
              <a:rPr lang="en-GB" noProof="0" dirty="0"/>
              <a:t>Direct taxonomic classification</a:t>
            </a:r>
          </a:p>
          <a:p>
            <a:pPr lvl="2"/>
            <a:r>
              <a:rPr lang="en-GB" noProof="0" dirty="0"/>
              <a:t>Kraken2</a:t>
            </a:r>
          </a:p>
          <a:p>
            <a:pPr lvl="2"/>
            <a:r>
              <a:rPr lang="en-GB" noProof="0" dirty="0"/>
              <a:t>Centrifuge</a:t>
            </a:r>
          </a:p>
          <a:p>
            <a:r>
              <a:rPr lang="en-GB" noProof="0" dirty="0"/>
              <a:t>Require a lot of computational resources</a:t>
            </a:r>
          </a:p>
          <a:p>
            <a:pPr lvl="1"/>
            <a:r>
              <a:rPr lang="en-GB" noProof="0" dirty="0"/>
              <a:t>Kraken2 needs 36Gb of RAM</a:t>
            </a:r>
          </a:p>
          <a:p>
            <a:pPr lvl="1"/>
            <a:endParaRPr lang="en-GB" noProof="0" dirty="0"/>
          </a:p>
          <a:p>
            <a:pPr lvl="1"/>
            <a:endParaRPr lang="en-GB" noProof="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C8C187-1754-ECA5-F0E2-D65E6BEBE536}"/>
              </a:ext>
            </a:extLst>
          </p:cNvPr>
          <p:cNvSpPr txBox="1"/>
          <p:nvPr/>
        </p:nvSpPr>
        <p:spPr>
          <a:xfrm>
            <a:off x="5629803" y="6506508"/>
            <a:ext cx="67088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https://</a:t>
            </a:r>
            <a:r>
              <a:rPr lang="en-US" sz="1100" dirty="0" err="1">
                <a:latin typeface="Lucida Sans Unicode" panose="020B0602030504020204" pitchFamily="34" charset="0"/>
                <a:cs typeface="Lucida Sans Unicode" panose="020B0602030504020204" pitchFamily="34" charset="0"/>
              </a:rPr>
              <a:t>journals.plos.org</a:t>
            </a:r>
            <a:r>
              <a:rPr lang="en-US" sz="11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/</a:t>
            </a:r>
            <a:r>
              <a:rPr lang="en-US" sz="1100" dirty="0" err="1">
                <a:latin typeface="Lucida Sans Unicode" panose="020B0602030504020204" pitchFamily="34" charset="0"/>
                <a:cs typeface="Lucida Sans Unicode" panose="020B0602030504020204" pitchFamily="34" charset="0"/>
              </a:rPr>
              <a:t>ploscompbiol</a:t>
            </a:r>
            <a:r>
              <a:rPr lang="en-US" sz="11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/article/</a:t>
            </a:r>
            <a:r>
              <a:rPr lang="en-US" sz="1100" dirty="0" err="1">
                <a:latin typeface="Lucida Sans Unicode" panose="020B0602030504020204" pitchFamily="34" charset="0"/>
                <a:cs typeface="Lucida Sans Unicode" panose="020B0602030504020204" pitchFamily="34" charset="0"/>
              </a:rPr>
              <a:t>figure?id</a:t>
            </a:r>
            <a:r>
              <a:rPr lang="en-US" sz="11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=10.1371/journal.pcbi.1002808.g001</a:t>
            </a:r>
          </a:p>
        </p:txBody>
      </p:sp>
      <p:pic>
        <p:nvPicPr>
          <p:cNvPr id="5" name="Picture 4" descr="Figure 1">
            <a:extLst>
              <a:ext uri="{FF2B5EF4-FFF2-40B4-BE49-F238E27FC236}">
                <a16:creationId xmlns:a16="http://schemas.microsoft.com/office/drawing/2014/main" id="{1D2C4B8F-000F-3EF6-A521-73BC20012D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15" t="27397" r="1515" b="679"/>
          <a:stretch/>
        </p:blipFill>
        <p:spPr bwMode="auto">
          <a:xfrm>
            <a:off x="5755912" y="1064694"/>
            <a:ext cx="5737588" cy="5297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49355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551F150B-CD36-EC43-A80B-C4F967B90C86}"/>
              </a:ext>
            </a:extLst>
          </p:cNvPr>
          <p:cNvSpPr txBox="1">
            <a:spLocks/>
          </p:cNvSpPr>
          <p:nvPr/>
        </p:nvSpPr>
        <p:spPr>
          <a:xfrm>
            <a:off x="442912" y="444398"/>
            <a:ext cx="11306176" cy="681875"/>
          </a:xfrm>
          <a:prstGeom prst="rect">
            <a:avLst/>
          </a:prstGeom>
        </p:spPr>
        <p:txBody>
          <a:bodyPr vert="horz" lIns="0" tIns="45720" rIns="91440" bIns="45720" rtlCol="0" anchor="ctr" anchorCtr="0">
            <a:normAutofit fontScale="90000"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>
                <a:solidFill>
                  <a:srgbClr val="E6005B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GB" sz="4400" dirty="0"/>
              <a:t>Metagenomics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8A5017-86B8-8244-A6D6-22EB3CBB778D}"/>
              </a:ext>
            </a:extLst>
          </p:cNvPr>
          <p:cNvSpPr txBox="1"/>
          <p:nvPr/>
        </p:nvSpPr>
        <p:spPr>
          <a:xfrm>
            <a:off x="1427356" y="3044283"/>
            <a:ext cx="0" cy="0"/>
          </a:xfrm>
          <a:prstGeom prst="rect">
            <a:avLst/>
          </a:prstGeom>
          <a:noFill/>
        </p:spPr>
        <p:txBody>
          <a:bodyPr wrap="none" lIns="0" tIns="0" rIns="0" bIns="0" rtlCol="0" anchor="b" anchorCtr="0">
            <a:normAutofit fontScale="25000" lnSpcReduction="20000"/>
          </a:bodyPr>
          <a:lstStyle/>
          <a:p>
            <a:pPr algn="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C8C187-1754-ECA5-F0E2-D65E6BEBE536}"/>
              </a:ext>
            </a:extLst>
          </p:cNvPr>
          <p:cNvSpPr txBox="1"/>
          <p:nvPr/>
        </p:nvSpPr>
        <p:spPr>
          <a:xfrm>
            <a:off x="9854501" y="6506508"/>
            <a:ext cx="233749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>
                <a:latin typeface="Lucida Sans Unicode" panose="020B0602030504020204" pitchFamily="34" charset="0"/>
                <a:cs typeface="Lucida Sans Unicode" panose="020B0602030504020204" pitchFamily="34" charset="0"/>
              </a:rPr>
              <a:t>Lagier</a:t>
            </a:r>
            <a:r>
              <a:rPr lang="en-US" sz="11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 et al Nat Rev Micro 2018</a:t>
            </a:r>
          </a:p>
        </p:txBody>
      </p:sp>
      <p:pic>
        <p:nvPicPr>
          <p:cNvPr id="9" name="Picture 2" descr="figure1">
            <a:extLst>
              <a:ext uri="{FF2B5EF4-FFF2-40B4-BE49-F238E27FC236}">
                <a16:creationId xmlns:a16="http://schemas.microsoft.com/office/drawing/2014/main" id="{C943FBD5-5D3B-854D-33DF-4992B63267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7648" y="1030208"/>
            <a:ext cx="6336704" cy="5383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29602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Fig. 1">
            <a:extLst>
              <a:ext uri="{FF2B5EF4-FFF2-40B4-BE49-F238E27FC236}">
                <a16:creationId xmlns:a16="http://schemas.microsoft.com/office/drawing/2014/main" id="{1D79A114-631E-DC1F-5119-DB542327D1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8850" y="1109776"/>
            <a:ext cx="7514299" cy="5506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551F150B-CD36-EC43-A80B-C4F967B90C86}"/>
              </a:ext>
            </a:extLst>
          </p:cNvPr>
          <p:cNvSpPr txBox="1">
            <a:spLocks/>
          </p:cNvSpPr>
          <p:nvPr/>
        </p:nvSpPr>
        <p:spPr>
          <a:xfrm>
            <a:off x="442912" y="444398"/>
            <a:ext cx="11306176" cy="681875"/>
          </a:xfrm>
          <a:prstGeom prst="rect">
            <a:avLst/>
          </a:prstGeom>
        </p:spPr>
        <p:txBody>
          <a:bodyPr vert="horz" lIns="0" tIns="45720" rIns="91440" bIns="45720" rtlCol="0" anchor="ctr" anchorCtr="0">
            <a:normAutofit fontScale="90000"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>
                <a:solidFill>
                  <a:srgbClr val="E6005B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GB" sz="4400" dirty="0"/>
              <a:t>Microbiome profiling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8A5017-86B8-8244-A6D6-22EB3CBB778D}"/>
              </a:ext>
            </a:extLst>
          </p:cNvPr>
          <p:cNvSpPr txBox="1"/>
          <p:nvPr/>
        </p:nvSpPr>
        <p:spPr>
          <a:xfrm>
            <a:off x="1427356" y="3044283"/>
            <a:ext cx="0" cy="0"/>
          </a:xfrm>
          <a:prstGeom prst="rect">
            <a:avLst/>
          </a:prstGeom>
          <a:noFill/>
        </p:spPr>
        <p:txBody>
          <a:bodyPr wrap="none" lIns="0" tIns="0" rIns="0" bIns="0" rtlCol="0" anchor="b" anchorCtr="0">
            <a:normAutofit fontScale="25000" lnSpcReduction="20000"/>
          </a:bodyPr>
          <a:lstStyle/>
          <a:p>
            <a:pPr algn="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C4168E-55C9-E2C0-937B-5FC88B3C1243}"/>
              </a:ext>
            </a:extLst>
          </p:cNvPr>
          <p:cNvSpPr txBox="1"/>
          <p:nvPr/>
        </p:nvSpPr>
        <p:spPr>
          <a:xfrm>
            <a:off x="9447338" y="6485633"/>
            <a:ext cx="274466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>
                <a:latin typeface="Lucida Sans Unicode" panose="020B0602030504020204" pitchFamily="34" charset="0"/>
                <a:cs typeface="Lucida Sans Unicode" panose="020B0602030504020204" pitchFamily="34" charset="0"/>
              </a:rPr>
              <a:t>Kauter</a:t>
            </a:r>
            <a:r>
              <a:rPr lang="en-US" sz="11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 et al Animal Microbiome 2019</a:t>
            </a:r>
          </a:p>
        </p:txBody>
      </p:sp>
    </p:spTree>
    <p:extLst>
      <p:ext uri="{BB962C8B-B14F-4D97-AF65-F5344CB8AC3E}">
        <p14:creationId xmlns:p14="http://schemas.microsoft.com/office/powerpoint/2010/main" val="25980467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551F150B-CD36-EC43-A80B-C4F967B90C86}"/>
              </a:ext>
            </a:extLst>
          </p:cNvPr>
          <p:cNvSpPr txBox="1">
            <a:spLocks/>
          </p:cNvSpPr>
          <p:nvPr/>
        </p:nvSpPr>
        <p:spPr>
          <a:xfrm>
            <a:off x="442912" y="444398"/>
            <a:ext cx="11306176" cy="681875"/>
          </a:xfrm>
          <a:prstGeom prst="rect">
            <a:avLst/>
          </a:prstGeom>
        </p:spPr>
        <p:txBody>
          <a:bodyPr vert="horz" lIns="0" tIns="45720" rIns="91440" bIns="45720" rtlCol="0" anchor="ctr" anchorCtr="0">
            <a:normAutofit fontScale="90000"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>
                <a:solidFill>
                  <a:srgbClr val="E6005B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GB" sz="4400" dirty="0"/>
              <a:t>Microbiome profiling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8A5017-86B8-8244-A6D6-22EB3CBB778D}"/>
              </a:ext>
            </a:extLst>
          </p:cNvPr>
          <p:cNvSpPr txBox="1"/>
          <p:nvPr/>
        </p:nvSpPr>
        <p:spPr>
          <a:xfrm>
            <a:off x="1427356" y="3044283"/>
            <a:ext cx="0" cy="0"/>
          </a:xfrm>
          <a:prstGeom prst="rect">
            <a:avLst/>
          </a:prstGeom>
          <a:noFill/>
        </p:spPr>
        <p:txBody>
          <a:bodyPr wrap="none" lIns="0" tIns="0" rIns="0" bIns="0" rtlCol="0" anchor="b" anchorCtr="0">
            <a:normAutofit fontScale="25000" lnSpcReduction="20000"/>
          </a:bodyPr>
          <a:lstStyle/>
          <a:p>
            <a:pPr algn="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C4168E-55C9-E2C0-937B-5FC88B3C1243}"/>
              </a:ext>
            </a:extLst>
          </p:cNvPr>
          <p:cNvSpPr txBox="1"/>
          <p:nvPr/>
        </p:nvSpPr>
        <p:spPr>
          <a:xfrm>
            <a:off x="9447338" y="6485633"/>
            <a:ext cx="274466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>
                <a:latin typeface="Lucida Sans Unicode" panose="020B0602030504020204" pitchFamily="34" charset="0"/>
                <a:cs typeface="Lucida Sans Unicode" panose="020B0602030504020204" pitchFamily="34" charset="0"/>
              </a:rPr>
              <a:t>Kauter</a:t>
            </a:r>
            <a:r>
              <a:rPr lang="en-US" sz="11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 et al Animal Microbiome 2019</a:t>
            </a:r>
          </a:p>
        </p:txBody>
      </p:sp>
      <p:pic>
        <p:nvPicPr>
          <p:cNvPr id="3" name="Picture 2" descr="Fig. 1">
            <a:extLst>
              <a:ext uri="{FF2B5EF4-FFF2-40B4-BE49-F238E27FC236}">
                <a16:creationId xmlns:a16="http://schemas.microsoft.com/office/drawing/2014/main" id="{EFD7EE36-A5E6-ACEC-2E2E-6F41EED64A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628" t="19551" r="-113" b="14300"/>
          <a:stretch/>
        </p:blipFill>
        <p:spPr bwMode="auto">
          <a:xfrm>
            <a:off x="4265836" y="1126273"/>
            <a:ext cx="4009813" cy="5477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72245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551F150B-CD36-EC43-A80B-C4F967B90C86}"/>
              </a:ext>
            </a:extLst>
          </p:cNvPr>
          <p:cNvSpPr txBox="1">
            <a:spLocks/>
          </p:cNvSpPr>
          <p:nvPr/>
        </p:nvSpPr>
        <p:spPr>
          <a:xfrm>
            <a:off x="442912" y="444398"/>
            <a:ext cx="11306176" cy="681875"/>
          </a:xfrm>
          <a:prstGeom prst="rect">
            <a:avLst/>
          </a:prstGeom>
        </p:spPr>
        <p:txBody>
          <a:bodyPr vert="horz" lIns="0" tIns="45720" rIns="91440" bIns="45720" rtlCol="0" anchor="ctr" anchorCtr="0">
            <a:normAutofit fontScale="90000"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>
                <a:solidFill>
                  <a:srgbClr val="E6005B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dirty="0"/>
              <a:t>Learning outcomes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8A5017-86B8-8244-A6D6-22EB3CBB778D}"/>
              </a:ext>
            </a:extLst>
          </p:cNvPr>
          <p:cNvSpPr txBox="1"/>
          <p:nvPr/>
        </p:nvSpPr>
        <p:spPr>
          <a:xfrm>
            <a:off x="1427356" y="3044283"/>
            <a:ext cx="0" cy="0"/>
          </a:xfrm>
          <a:prstGeom prst="rect">
            <a:avLst/>
          </a:prstGeom>
          <a:noFill/>
        </p:spPr>
        <p:txBody>
          <a:bodyPr wrap="none" lIns="0" tIns="0" rIns="0" bIns="0" rtlCol="0" anchor="b" anchorCtr="0">
            <a:normAutofit fontScale="25000" lnSpcReduction="20000"/>
          </a:bodyPr>
          <a:lstStyle/>
          <a:p>
            <a:pPr algn="r"/>
            <a:endParaRPr lang="en-US" dirty="0"/>
          </a:p>
        </p:txBody>
      </p:sp>
      <p:sp>
        <p:nvSpPr>
          <p:cNvPr id="9" name="Tijdelijke aanduiding voor inhoud 5">
            <a:extLst>
              <a:ext uri="{FF2B5EF4-FFF2-40B4-BE49-F238E27FC236}">
                <a16:creationId xmlns:a16="http://schemas.microsoft.com/office/drawing/2014/main" id="{236654F0-D29E-AE4F-A966-9762A2AB84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7972" y="1222626"/>
            <a:ext cx="10657490" cy="5140548"/>
          </a:xfrm>
        </p:spPr>
        <p:txBody>
          <a:bodyPr>
            <a:normAutofit/>
          </a:bodyPr>
          <a:lstStyle/>
          <a:p>
            <a:endParaRPr lang="en-GB" noProof="0" dirty="0"/>
          </a:p>
          <a:p>
            <a:endParaRPr lang="en-GB" noProof="0" dirty="0"/>
          </a:p>
          <a:p>
            <a:r>
              <a:rPr lang="en-GB" noProof="0" dirty="0"/>
              <a:t>Explain various terminology and concepts associated with microbiomes</a:t>
            </a:r>
          </a:p>
          <a:p>
            <a:endParaRPr lang="en-GB" noProof="0" dirty="0"/>
          </a:p>
          <a:p>
            <a:r>
              <a:rPr lang="en-GB" noProof="0" dirty="0"/>
              <a:t>Recognise the three primary diversity measures</a:t>
            </a:r>
          </a:p>
          <a:p>
            <a:endParaRPr lang="en-GB" noProof="0" dirty="0"/>
          </a:p>
          <a:p>
            <a:r>
              <a:rPr lang="en-GB" noProof="0" dirty="0"/>
              <a:t>Compare and critique various methodologies for microbiome profiling</a:t>
            </a:r>
          </a:p>
          <a:p>
            <a:endParaRPr lang="en-GB" noProof="0" dirty="0"/>
          </a:p>
          <a:p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4181745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551F150B-CD36-EC43-A80B-C4F967B90C86}"/>
              </a:ext>
            </a:extLst>
          </p:cNvPr>
          <p:cNvSpPr txBox="1">
            <a:spLocks/>
          </p:cNvSpPr>
          <p:nvPr/>
        </p:nvSpPr>
        <p:spPr>
          <a:xfrm>
            <a:off x="442912" y="444398"/>
            <a:ext cx="11306176" cy="681875"/>
          </a:xfrm>
          <a:prstGeom prst="rect">
            <a:avLst/>
          </a:prstGeom>
        </p:spPr>
        <p:txBody>
          <a:bodyPr vert="horz" lIns="0" tIns="45720" rIns="91440" bIns="45720" rtlCol="0" anchor="ctr" anchorCtr="0">
            <a:normAutofit fontScale="90000"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>
                <a:solidFill>
                  <a:srgbClr val="E6005B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GB" sz="4400" dirty="0"/>
              <a:t>Amplicon vs metagenomic analyses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8A5017-86B8-8244-A6D6-22EB3CBB778D}"/>
              </a:ext>
            </a:extLst>
          </p:cNvPr>
          <p:cNvSpPr txBox="1"/>
          <p:nvPr/>
        </p:nvSpPr>
        <p:spPr>
          <a:xfrm>
            <a:off x="1427356" y="3044283"/>
            <a:ext cx="0" cy="0"/>
          </a:xfrm>
          <a:prstGeom prst="rect">
            <a:avLst/>
          </a:prstGeom>
          <a:noFill/>
        </p:spPr>
        <p:txBody>
          <a:bodyPr wrap="none" lIns="0" tIns="0" rIns="0" bIns="0" rtlCol="0" anchor="b" anchorCtr="0">
            <a:normAutofit fontScale="25000" lnSpcReduction="20000"/>
          </a:bodyPr>
          <a:lstStyle/>
          <a:p>
            <a:pPr algn="r"/>
            <a:endParaRPr lang="en-US" dirty="0"/>
          </a:p>
        </p:txBody>
      </p:sp>
      <p:pic>
        <p:nvPicPr>
          <p:cNvPr id="2050" name="Picture 2" descr="A clinician's guide to microbiome analysis | Nature Reviews  Gastroenterology &amp; Hepatology">
            <a:extLst>
              <a:ext uri="{FF2B5EF4-FFF2-40B4-BE49-F238E27FC236}">
                <a16:creationId xmlns:a16="http://schemas.microsoft.com/office/drawing/2014/main" id="{30F58409-3089-3B0A-F970-EE8EC11F18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7900" y="1126273"/>
            <a:ext cx="5375275" cy="5511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0AD9872-9329-4AF8-3E9D-BFE909DBE4F1}"/>
              </a:ext>
            </a:extLst>
          </p:cNvPr>
          <p:cNvSpPr txBox="1"/>
          <p:nvPr/>
        </p:nvSpPr>
        <p:spPr>
          <a:xfrm>
            <a:off x="9732672" y="6485633"/>
            <a:ext cx="24593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>
                <a:latin typeface="Lucida Sans Unicode" panose="020B0602030504020204" pitchFamily="34" charset="0"/>
                <a:cs typeface="Lucida Sans Unicode" panose="020B0602030504020204" pitchFamily="34" charset="0"/>
              </a:rPr>
              <a:t>Claesson</a:t>
            </a:r>
            <a:r>
              <a:rPr lang="en-US" sz="11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 et al Nat Rev G&amp;H 2017</a:t>
            </a:r>
          </a:p>
        </p:txBody>
      </p:sp>
    </p:spTree>
    <p:extLst>
      <p:ext uri="{BB962C8B-B14F-4D97-AF65-F5344CB8AC3E}">
        <p14:creationId xmlns:p14="http://schemas.microsoft.com/office/powerpoint/2010/main" val="41116614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551F150B-CD36-EC43-A80B-C4F967B90C86}"/>
              </a:ext>
            </a:extLst>
          </p:cNvPr>
          <p:cNvSpPr txBox="1">
            <a:spLocks/>
          </p:cNvSpPr>
          <p:nvPr/>
        </p:nvSpPr>
        <p:spPr>
          <a:xfrm>
            <a:off x="442912" y="444398"/>
            <a:ext cx="11306176" cy="681875"/>
          </a:xfrm>
          <a:prstGeom prst="rect">
            <a:avLst/>
          </a:prstGeom>
        </p:spPr>
        <p:txBody>
          <a:bodyPr vert="horz" lIns="0" tIns="45720" rIns="91440" bIns="45720" rtlCol="0" anchor="ctr" anchorCtr="0">
            <a:normAutofit fontScale="90000"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>
                <a:solidFill>
                  <a:srgbClr val="E6005B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dirty="0"/>
              <a:t>Tools for analyses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8A5017-86B8-8244-A6D6-22EB3CBB778D}"/>
              </a:ext>
            </a:extLst>
          </p:cNvPr>
          <p:cNvSpPr txBox="1"/>
          <p:nvPr/>
        </p:nvSpPr>
        <p:spPr>
          <a:xfrm>
            <a:off x="1427356" y="3044283"/>
            <a:ext cx="0" cy="0"/>
          </a:xfrm>
          <a:prstGeom prst="rect">
            <a:avLst/>
          </a:prstGeom>
          <a:noFill/>
        </p:spPr>
        <p:txBody>
          <a:bodyPr wrap="none" lIns="0" tIns="0" rIns="0" bIns="0" rtlCol="0" anchor="b" anchorCtr="0">
            <a:normAutofit fontScale="25000" lnSpcReduction="20000"/>
          </a:bodyPr>
          <a:lstStyle/>
          <a:p>
            <a:pPr algn="r"/>
            <a:endParaRPr lang="en-US" dirty="0"/>
          </a:p>
        </p:txBody>
      </p:sp>
      <p:sp>
        <p:nvSpPr>
          <p:cNvPr id="9" name="Tijdelijke aanduiding voor inhoud 5">
            <a:extLst>
              <a:ext uri="{FF2B5EF4-FFF2-40B4-BE49-F238E27FC236}">
                <a16:creationId xmlns:a16="http://schemas.microsoft.com/office/drawing/2014/main" id="{236654F0-D29E-AE4F-A966-9762A2AB84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7972" y="1222626"/>
            <a:ext cx="10657490" cy="5140548"/>
          </a:xfrm>
        </p:spPr>
        <p:txBody>
          <a:bodyPr>
            <a:normAutofit lnSpcReduction="10000"/>
          </a:bodyPr>
          <a:lstStyle/>
          <a:p>
            <a:endParaRPr lang="en-GB" sz="3200" noProof="0" dirty="0"/>
          </a:p>
          <a:p>
            <a:r>
              <a:rPr lang="en-GB" sz="3200" noProof="0" dirty="0"/>
              <a:t>Growing field</a:t>
            </a:r>
          </a:p>
          <a:p>
            <a:pPr lvl="1"/>
            <a:r>
              <a:rPr lang="en-GB" sz="2800" noProof="0" dirty="0"/>
              <a:t>Lots of new things, lots of mistakes</a:t>
            </a:r>
          </a:p>
          <a:p>
            <a:endParaRPr lang="en-GB" sz="3200" noProof="0" dirty="0"/>
          </a:p>
          <a:p>
            <a:r>
              <a:rPr lang="en-GB" sz="3200" noProof="0" dirty="0"/>
              <a:t>Lots of tools to do different things</a:t>
            </a:r>
          </a:p>
          <a:p>
            <a:pPr lvl="1"/>
            <a:r>
              <a:rPr lang="en-GB" sz="2900" dirty="0"/>
              <a:t>Most UNIX- or R-based</a:t>
            </a:r>
          </a:p>
          <a:p>
            <a:pPr lvl="1"/>
            <a:r>
              <a:rPr lang="en-GB" sz="2900" noProof="0" dirty="0"/>
              <a:t>Often require a lot of computational resources</a:t>
            </a:r>
          </a:p>
          <a:p>
            <a:endParaRPr lang="en-GB" sz="3200" noProof="0" dirty="0"/>
          </a:p>
          <a:p>
            <a:r>
              <a:rPr lang="en-GB" sz="3200" noProof="0" dirty="0"/>
              <a:t>Carefully read benchmarking papers and test workflows</a:t>
            </a:r>
          </a:p>
        </p:txBody>
      </p:sp>
    </p:spTree>
    <p:extLst>
      <p:ext uri="{BB962C8B-B14F-4D97-AF65-F5344CB8AC3E}">
        <p14:creationId xmlns:p14="http://schemas.microsoft.com/office/powerpoint/2010/main" val="39501129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551F150B-CD36-EC43-A80B-C4F967B90C86}"/>
              </a:ext>
            </a:extLst>
          </p:cNvPr>
          <p:cNvSpPr txBox="1">
            <a:spLocks/>
          </p:cNvSpPr>
          <p:nvPr/>
        </p:nvSpPr>
        <p:spPr>
          <a:xfrm>
            <a:off x="442912" y="444398"/>
            <a:ext cx="11306176" cy="681875"/>
          </a:xfrm>
          <a:prstGeom prst="rect">
            <a:avLst/>
          </a:prstGeom>
        </p:spPr>
        <p:txBody>
          <a:bodyPr vert="horz" lIns="0" tIns="45720" rIns="91440" bIns="45720" rtlCol="0" anchor="ctr" anchorCtr="0">
            <a:normAutofit fontScale="90000"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>
                <a:solidFill>
                  <a:srgbClr val="E6005B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dirty="0"/>
              <a:t>Learning outcomes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8A5017-86B8-8244-A6D6-22EB3CBB778D}"/>
              </a:ext>
            </a:extLst>
          </p:cNvPr>
          <p:cNvSpPr txBox="1"/>
          <p:nvPr/>
        </p:nvSpPr>
        <p:spPr>
          <a:xfrm>
            <a:off x="1427356" y="3044283"/>
            <a:ext cx="0" cy="0"/>
          </a:xfrm>
          <a:prstGeom prst="rect">
            <a:avLst/>
          </a:prstGeom>
          <a:noFill/>
        </p:spPr>
        <p:txBody>
          <a:bodyPr wrap="none" lIns="0" tIns="0" rIns="0" bIns="0" rtlCol="0" anchor="b" anchorCtr="0">
            <a:normAutofit fontScale="25000" lnSpcReduction="20000"/>
          </a:bodyPr>
          <a:lstStyle/>
          <a:p>
            <a:pPr algn="r"/>
            <a:endParaRPr lang="en-US" dirty="0"/>
          </a:p>
        </p:txBody>
      </p:sp>
      <p:sp>
        <p:nvSpPr>
          <p:cNvPr id="9" name="Tijdelijke aanduiding voor inhoud 5">
            <a:extLst>
              <a:ext uri="{FF2B5EF4-FFF2-40B4-BE49-F238E27FC236}">
                <a16:creationId xmlns:a16="http://schemas.microsoft.com/office/drawing/2014/main" id="{236654F0-D29E-AE4F-A966-9762A2AB84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7972" y="1222626"/>
            <a:ext cx="10657490" cy="5140548"/>
          </a:xfrm>
        </p:spPr>
        <p:txBody>
          <a:bodyPr>
            <a:normAutofit/>
          </a:bodyPr>
          <a:lstStyle/>
          <a:p>
            <a:endParaRPr lang="en-GB" noProof="0" dirty="0"/>
          </a:p>
          <a:p>
            <a:endParaRPr lang="en-GB" noProof="0" dirty="0"/>
          </a:p>
          <a:p>
            <a:r>
              <a:rPr lang="en-GB" noProof="0" dirty="0"/>
              <a:t>Explain various terminology and concepts associated with microbiomes</a:t>
            </a:r>
          </a:p>
          <a:p>
            <a:endParaRPr lang="en-GB" noProof="0" dirty="0"/>
          </a:p>
          <a:p>
            <a:r>
              <a:rPr lang="en-GB" noProof="0" dirty="0"/>
              <a:t>Recognise the three primary diversity measures</a:t>
            </a:r>
          </a:p>
          <a:p>
            <a:endParaRPr lang="en-GB" noProof="0" dirty="0"/>
          </a:p>
          <a:p>
            <a:r>
              <a:rPr lang="en-GB" noProof="0" dirty="0"/>
              <a:t>Compare and critique various methodologies for microbiome profiling</a:t>
            </a:r>
          </a:p>
          <a:p>
            <a:endParaRPr lang="en-GB" noProof="0" dirty="0"/>
          </a:p>
          <a:p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5020406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551F150B-CD36-EC43-A80B-C4F967B90C86}"/>
              </a:ext>
            </a:extLst>
          </p:cNvPr>
          <p:cNvSpPr txBox="1">
            <a:spLocks/>
          </p:cNvSpPr>
          <p:nvPr/>
        </p:nvSpPr>
        <p:spPr>
          <a:xfrm>
            <a:off x="442912" y="444398"/>
            <a:ext cx="11306176" cy="681875"/>
          </a:xfrm>
          <a:prstGeom prst="rect">
            <a:avLst/>
          </a:prstGeom>
        </p:spPr>
        <p:txBody>
          <a:bodyPr vert="horz" lIns="0" tIns="45720" rIns="91440" bIns="45720" rtlCol="0" anchor="ctr" anchorCtr="0">
            <a:normAutofit fontScale="90000"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>
                <a:solidFill>
                  <a:srgbClr val="E6005B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GB" sz="4400" dirty="0"/>
              <a:t>Microbiome definitions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8A5017-86B8-8244-A6D6-22EB3CBB778D}"/>
              </a:ext>
            </a:extLst>
          </p:cNvPr>
          <p:cNvSpPr txBox="1"/>
          <p:nvPr/>
        </p:nvSpPr>
        <p:spPr>
          <a:xfrm>
            <a:off x="1427356" y="3044283"/>
            <a:ext cx="0" cy="0"/>
          </a:xfrm>
          <a:prstGeom prst="rect">
            <a:avLst/>
          </a:prstGeom>
          <a:noFill/>
        </p:spPr>
        <p:txBody>
          <a:bodyPr wrap="none" lIns="0" tIns="0" rIns="0" bIns="0" rtlCol="0" anchor="b" anchorCtr="0">
            <a:normAutofit fontScale="25000" lnSpcReduction="20000"/>
          </a:bodyPr>
          <a:lstStyle/>
          <a:p>
            <a:pPr algn="r"/>
            <a:endParaRPr lang="en-US" dirty="0"/>
          </a:p>
        </p:txBody>
      </p:sp>
      <p:pic>
        <p:nvPicPr>
          <p:cNvPr id="5" name="Picture 2" descr="Fig. 2">
            <a:extLst>
              <a:ext uri="{FF2B5EF4-FFF2-40B4-BE49-F238E27FC236}">
                <a16:creationId xmlns:a16="http://schemas.microsoft.com/office/drawing/2014/main" id="{87F0ACB4-8B71-0C39-0ECB-1AED1D4510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3476" y="1062308"/>
            <a:ext cx="8375903" cy="5487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FC4168E-55C9-E2C0-937B-5FC88B3C1243}"/>
              </a:ext>
            </a:extLst>
          </p:cNvPr>
          <p:cNvSpPr txBox="1"/>
          <p:nvPr/>
        </p:nvSpPr>
        <p:spPr>
          <a:xfrm>
            <a:off x="10109379" y="6485633"/>
            <a:ext cx="20826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Berg et al Microbiome 2020</a:t>
            </a:r>
          </a:p>
        </p:txBody>
      </p:sp>
    </p:spTree>
    <p:extLst>
      <p:ext uri="{BB962C8B-B14F-4D97-AF65-F5344CB8AC3E}">
        <p14:creationId xmlns:p14="http://schemas.microsoft.com/office/powerpoint/2010/main" val="19128700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551F150B-CD36-EC43-A80B-C4F967B90C86}"/>
              </a:ext>
            </a:extLst>
          </p:cNvPr>
          <p:cNvSpPr txBox="1">
            <a:spLocks/>
          </p:cNvSpPr>
          <p:nvPr/>
        </p:nvSpPr>
        <p:spPr>
          <a:xfrm>
            <a:off x="442912" y="444398"/>
            <a:ext cx="11306176" cy="681875"/>
          </a:xfrm>
          <a:prstGeom prst="rect">
            <a:avLst/>
          </a:prstGeom>
        </p:spPr>
        <p:txBody>
          <a:bodyPr vert="horz" lIns="0" tIns="45720" rIns="91440" bIns="45720" rtlCol="0" anchor="ctr" anchorCtr="0">
            <a:normAutofit fontScale="90000"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>
                <a:solidFill>
                  <a:srgbClr val="E6005B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GB" dirty="0"/>
              <a:t>Terminology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8A5017-86B8-8244-A6D6-22EB3CBB778D}"/>
              </a:ext>
            </a:extLst>
          </p:cNvPr>
          <p:cNvSpPr txBox="1"/>
          <p:nvPr/>
        </p:nvSpPr>
        <p:spPr>
          <a:xfrm>
            <a:off x="1427356" y="3044283"/>
            <a:ext cx="0" cy="0"/>
          </a:xfrm>
          <a:prstGeom prst="rect">
            <a:avLst/>
          </a:prstGeom>
          <a:noFill/>
        </p:spPr>
        <p:txBody>
          <a:bodyPr wrap="none" lIns="0" tIns="0" rIns="0" bIns="0" rtlCol="0" anchor="b" anchorCtr="0">
            <a:normAutofit fontScale="25000" lnSpcReduction="20000"/>
          </a:bodyPr>
          <a:lstStyle/>
          <a:p>
            <a:pPr algn="r"/>
            <a:endParaRPr lang="en-US" dirty="0"/>
          </a:p>
        </p:txBody>
      </p:sp>
      <p:sp>
        <p:nvSpPr>
          <p:cNvPr id="7" name="Tijdelijke aanduiding voor inhoud 5">
            <a:extLst>
              <a:ext uri="{FF2B5EF4-FFF2-40B4-BE49-F238E27FC236}">
                <a16:creationId xmlns:a16="http://schemas.microsoft.com/office/drawing/2014/main" id="{9476F7CE-AF6C-7984-376A-C0149550D5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7972" y="1222626"/>
            <a:ext cx="10657490" cy="5140548"/>
          </a:xfrm>
        </p:spPr>
        <p:txBody>
          <a:bodyPr>
            <a:normAutofit/>
          </a:bodyPr>
          <a:lstStyle/>
          <a:p>
            <a:r>
              <a:rPr lang="en-GB" noProof="0" dirty="0"/>
              <a:t>Microbiome</a:t>
            </a:r>
          </a:p>
          <a:p>
            <a:r>
              <a:rPr lang="en-GB" noProof="0" dirty="0"/>
              <a:t>Diversity</a:t>
            </a:r>
          </a:p>
          <a:p>
            <a:pPr lvl="1"/>
            <a:r>
              <a:rPr lang="en-GB" noProof="0" dirty="0"/>
              <a:t>Range and types of microbes in a microbiome</a:t>
            </a:r>
          </a:p>
          <a:p>
            <a:r>
              <a:rPr lang="en-GB" noProof="0" dirty="0"/>
              <a:t>Metagenome</a:t>
            </a:r>
          </a:p>
          <a:p>
            <a:pPr lvl="1"/>
            <a:r>
              <a:rPr lang="en-GB" noProof="0" dirty="0"/>
              <a:t>All DNA in the microbiome</a:t>
            </a:r>
          </a:p>
          <a:p>
            <a:r>
              <a:rPr lang="en-GB" noProof="0" dirty="0"/>
              <a:t>Metabolomics</a:t>
            </a:r>
          </a:p>
          <a:p>
            <a:pPr lvl="1"/>
            <a:r>
              <a:rPr lang="en-GB" noProof="0" dirty="0"/>
              <a:t>All the metabolites in the microbiome</a:t>
            </a:r>
          </a:p>
          <a:p>
            <a:r>
              <a:rPr lang="en-GB" noProof="0" dirty="0"/>
              <a:t>Probiotic</a:t>
            </a:r>
          </a:p>
          <a:p>
            <a:pPr lvl="1"/>
            <a:r>
              <a:rPr lang="en-GB" noProof="0" dirty="0"/>
              <a:t>Live microbes added to a microbiome for some effect</a:t>
            </a:r>
          </a:p>
          <a:p>
            <a:r>
              <a:rPr lang="en-GB" noProof="0" dirty="0"/>
              <a:t>Prebiotic</a:t>
            </a:r>
          </a:p>
          <a:p>
            <a:pPr lvl="1"/>
            <a:r>
              <a:rPr lang="en-GB" noProof="0" dirty="0"/>
              <a:t>Nutrient sources added to a microbiome to promote specific microbial growth</a:t>
            </a:r>
          </a:p>
        </p:txBody>
      </p:sp>
    </p:spTree>
    <p:extLst>
      <p:ext uri="{BB962C8B-B14F-4D97-AF65-F5344CB8AC3E}">
        <p14:creationId xmlns:p14="http://schemas.microsoft.com/office/powerpoint/2010/main" val="42328307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551F150B-CD36-EC43-A80B-C4F967B90C86}"/>
              </a:ext>
            </a:extLst>
          </p:cNvPr>
          <p:cNvSpPr txBox="1">
            <a:spLocks/>
          </p:cNvSpPr>
          <p:nvPr/>
        </p:nvSpPr>
        <p:spPr>
          <a:xfrm>
            <a:off x="442912" y="444398"/>
            <a:ext cx="11306176" cy="681875"/>
          </a:xfrm>
          <a:prstGeom prst="rect">
            <a:avLst/>
          </a:prstGeom>
        </p:spPr>
        <p:txBody>
          <a:bodyPr vert="horz" lIns="0" tIns="45720" rIns="91440" bIns="45720" rtlCol="0" anchor="ctr" anchorCtr="0">
            <a:normAutofit fontScale="90000"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>
                <a:solidFill>
                  <a:srgbClr val="E6005B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GB" sz="4400" dirty="0"/>
              <a:t>Microbiome: moving research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8A5017-86B8-8244-A6D6-22EB3CBB778D}"/>
              </a:ext>
            </a:extLst>
          </p:cNvPr>
          <p:cNvSpPr txBox="1"/>
          <p:nvPr/>
        </p:nvSpPr>
        <p:spPr>
          <a:xfrm>
            <a:off x="1427356" y="3044283"/>
            <a:ext cx="0" cy="0"/>
          </a:xfrm>
          <a:prstGeom prst="rect">
            <a:avLst/>
          </a:prstGeom>
          <a:noFill/>
        </p:spPr>
        <p:txBody>
          <a:bodyPr wrap="none" lIns="0" tIns="0" rIns="0" bIns="0" rtlCol="0" anchor="b" anchorCtr="0">
            <a:normAutofit fontScale="25000" lnSpcReduction="20000"/>
          </a:bodyPr>
          <a:lstStyle/>
          <a:p>
            <a:pPr algn="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C4168E-55C9-E2C0-937B-5FC88B3C1243}"/>
              </a:ext>
            </a:extLst>
          </p:cNvPr>
          <p:cNvSpPr txBox="1"/>
          <p:nvPr/>
        </p:nvSpPr>
        <p:spPr>
          <a:xfrm>
            <a:off x="10109379" y="6485633"/>
            <a:ext cx="20826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Berg et al Microbiome 2020</a:t>
            </a:r>
          </a:p>
        </p:txBody>
      </p:sp>
      <p:pic>
        <p:nvPicPr>
          <p:cNvPr id="3" name="Picture 2" descr="Fig. 1">
            <a:extLst>
              <a:ext uri="{FF2B5EF4-FFF2-40B4-BE49-F238E27FC236}">
                <a16:creationId xmlns:a16="http://schemas.microsoft.com/office/drawing/2014/main" id="{7FA90595-D171-0DEB-F6DA-02454D9C30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992" b="5644"/>
          <a:stretch/>
        </p:blipFill>
        <p:spPr bwMode="auto">
          <a:xfrm>
            <a:off x="3968884" y="1212075"/>
            <a:ext cx="3960440" cy="5404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52269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551F150B-CD36-EC43-A80B-C4F967B90C86}"/>
              </a:ext>
            </a:extLst>
          </p:cNvPr>
          <p:cNvSpPr txBox="1">
            <a:spLocks/>
          </p:cNvSpPr>
          <p:nvPr/>
        </p:nvSpPr>
        <p:spPr>
          <a:xfrm>
            <a:off x="442912" y="444398"/>
            <a:ext cx="11306176" cy="681875"/>
          </a:xfrm>
          <a:prstGeom prst="rect">
            <a:avLst/>
          </a:prstGeom>
        </p:spPr>
        <p:txBody>
          <a:bodyPr vert="horz" lIns="0" tIns="45720" rIns="91440" bIns="45720" rtlCol="0" anchor="ctr" anchorCtr="0">
            <a:normAutofit fontScale="90000"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>
                <a:solidFill>
                  <a:srgbClr val="E6005B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GB" sz="4400" dirty="0"/>
              <a:t>Microbial interactions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8A5017-86B8-8244-A6D6-22EB3CBB778D}"/>
              </a:ext>
            </a:extLst>
          </p:cNvPr>
          <p:cNvSpPr txBox="1"/>
          <p:nvPr/>
        </p:nvSpPr>
        <p:spPr>
          <a:xfrm>
            <a:off x="1427356" y="3044283"/>
            <a:ext cx="0" cy="0"/>
          </a:xfrm>
          <a:prstGeom prst="rect">
            <a:avLst/>
          </a:prstGeom>
          <a:noFill/>
        </p:spPr>
        <p:txBody>
          <a:bodyPr wrap="none" lIns="0" tIns="0" rIns="0" bIns="0" rtlCol="0" anchor="b" anchorCtr="0">
            <a:normAutofit fontScale="25000" lnSpcReduction="20000"/>
          </a:bodyPr>
          <a:lstStyle/>
          <a:p>
            <a:pPr algn="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C4168E-55C9-E2C0-937B-5FC88B3C1243}"/>
              </a:ext>
            </a:extLst>
          </p:cNvPr>
          <p:cNvSpPr txBox="1"/>
          <p:nvPr/>
        </p:nvSpPr>
        <p:spPr>
          <a:xfrm>
            <a:off x="10109379" y="6485633"/>
            <a:ext cx="20826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Berg et al Microbiome 2020</a:t>
            </a:r>
          </a:p>
        </p:txBody>
      </p:sp>
      <p:pic>
        <p:nvPicPr>
          <p:cNvPr id="4" name="Picture 2" descr="figure3">
            <a:extLst>
              <a:ext uri="{FF2B5EF4-FFF2-40B4-BE49-F238E27FC236}">
                <a16:creationId xmlns:a16="http://schemas.microsoft.com/office/drawing/2014/main" id="{6115B5AF-E756-86F5-C531-D5EB08587B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5978" y="1126273"/>
            <a:ext cx="4520043" cy="5515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01300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551F150B-CD36-EC43-A80B-C4F967B90C86}"/>
              </a:ext>
            </a:extLst>
          </p:cNvPr>
          <p:cNvSpPr txBox="1">
            <a:spLocks/>
          </p:cNvSpPr>
          <p:nvPr/>
        </p:nvSpPr>
        <p:spPr>
          <a:xfrm>
            <a:off x="442912" y="444398"/>
            <a:ext cx="11306176" cy="681875"/>
          </a:xfrm>
          <a:prstGeom prst="rect">
            <a:avLst/>
          </a:prstGeom>
        </p:spPr>
        <p:txBody>
          <a:bodyPr vert="horz" lIns="0" tIns="45720" rIns="91440" bIns="45720" rtlCol="0" anchor="ctr" anchorCtr="0">
            <a:normAutofit fontScale="90000"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>
                <a:solidFill>
                  <a:srgbClr val="E6005B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GB" sz="4400" dirty="0"/>
              <a:t>Microbial diversity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8A5017-86B8-8244-A6D6-22EB3CBB778D}"/>
              </a:ext>
            </a:extLst>
          </p:cNvPr>
          <p:cNvSpPr txBox="1"/>
          <p:nvPr/>
        </p:nvSpPr>
        <p:spPr>
          <a:xfrm>
            <a:off x="1427356" y="3044283"/>
            <a:ext cx="0" cy="0"/>
          </a:xfrm>
          <a:prstGeom prst="rect">
            <a:avLst/>
          </a:prstGeom>
          <a:noFill/>
        </p:spPr>
        <p:txBody>
          <a:bodyPr wrap="none" lIns="0" tIns="0" rIns="0" bIns="0" rtlCol="0" anchor="b" anchorCtr="0">
            <a:normAutofit fontScale="25000" lnSpcReduction="20000"/>
          </a:bodyPr>
          <a:lstStyle/>
          <a:p>
            <a:pPr algn="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C4168E-55C9-E2C0-937B-5FC88B3C1243}"/>
              </a:ext>
            </a:extLst>
          </p:cNvPr>
          <p:cNvSpPr txBox="1"/>
          <p:nvPr/>
        </p:nvSpPr>
        <p:spPr>
          <a:xfrm>
            <a:off x="4885192" y="6485633"/>
            <a:ext cx="730680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https://awbrooks19.github.io/</a:t>
            </a:r>
            <a:r>
              <a:rPr lang="en-US" sz="1100" dirty="0" err="1">
                <a:latin typeface="Lucida Sans Unicode" panose="020B0602030504020204" pitchFamily="34" charset="0"/>
                <a:cs typeface="Lucida Sans Unicode" panose="020B0602030504020204" pitchFamily="34" charset="0"/>
              </a:rPr>
              <a:t>vmi_microbiome_bootcamp</a:t>
            </a:r>
            <a:r>
              <a:rPr lang="en-US" sz="11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/</a:t>
            </a:r>
            <a:r>
              <a:rPr lang="en-US" sz="1100" dirty="0" err="1">
                <a:latin typeface="Lucida Sans Unicode" panose="020B0602030504020204" pitchFamily="34" charset="0"/>
                <a:cs typeface="Lucida Sans Unicode" panose="020B0602030504020204" pitchFamily="34" charset="0"/>
              </a:rPr>
              <a:t>rst</a:t>
            </a:r>
            <a:r>
              <a:rPr lang="en-US" sz="11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/4_concepts_of_community_analysis.html</a:t>
            </a:r>
          </a:p>
        </p:txBody>
      </p:sp>
      <p:pic>
        <p:nvPicPr>
          <p:cNvPr id="4" name="Picture 2" descr="beta_div_theory">
            <a:extLst>
              <a:ext uri="{FF2B5EF4-FFF2-40B4-BE49-F238E27FC236}">
                <a16:creationId xmlns:a16="http://schemas.microsoft.com/office/drawing/2014/main" id="{BBD1AD30-6D85-26CE-4F1B-DAEA6DE3B6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8290" y="1126273"/>
            <a:ext cx="9543805" cy="5287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02882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551F150B-CD36-EC43-A80B-C4F967B90C86}"/>
              </a:ext>
            </a:extLst>
          </p:cNvPr>
          <p:cNvSpPr txBox="1">
            <a:spLocks/>
          </p:cNvSpPr>
          <p:nvPr/>
        </p:nvSpPr>
        <p:spPr>
          <a:xfrm>
            <a:off x="442912" y="444398"/>
            <a:ext cx="11306176" cy="681875"/>
          </a:xfrm>
          <a:prstGeom prst="rect">
            <a:avLst/>
          </a:prstGeom>
        </p:spPr>
        <p:txBody>
          <a:bodyPr vert="horz" lIns="0" tIns="45720" rIns="91440" bIns="45720" rtlCol="0" anchor="ctr" anchorCtr="0">
            <a:normAutofit fontScale="90000"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>
                <a:solidFill>
                  <a:srgbClr val="E6005B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GB" sz="4400" dirty="0"/>
              <a:t>Diversity measures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8A5017-86B8-8244-A6D6-22EB3CBB778D}"/>
              </a:ext>
            </a:extLst>
          </p:cNvPr>
          <p:cNvSpPr txBox="1"/>
          <p:nvPr/>
        </p:nvSpPr>
        <p:spPr>
          <a:xfrm>
            <a:off x="1427356" y="3044283"/>
            <a:ext cx="0" cy="0"/>
          </a:xfrm>
          <a:prstGeom prst="rect">
            <a:avLst/>
          </a:prstGeom>
          <a:noFill/>
        </p:spPr>
        <p:txBody>
          <a:bodyPr wrap="none" lIns="0" tIns="0" rIns="0" bIns="0" rtlCol="0" anchor="b" anchorCtr="0">
            <a:normAutofit fontScale="25000" lnSpcReduction="20000"/>
          </a:bodyPr>
          <a:lstStyle/>
          <a:p>
            <a:pPr algn="r"/>
            <a:endParaRPr lang="en-US" dirty="0"/>
          </a:p>
        </p:txBody>
      </p:sp>
      <p:sp>
        <p:nvSpPr>
          <p:cNvPr id="7" name="Tijdelijke aanduiding voor inhoud 5">
            <a:extLst>
              <a:ext uri="{FF2B5EF4-FFF2-40B4-BE49-F238E27FC236}">
                <a16:creationId xmlns:a16="http://schemas.microsoft.com/office/drawing/2014/main" id="{9476F7CE-AF6C-7984-376A-C0149550D5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7972" y="1222626"/>
            <a:ext cx="10657490" cy="5140548"/>
          </a:xfrm>
        </p:spPr>
        <p:txBody>
          <a:bodyPr>
            <a:normAutofit/>
          </a:bodyPr>
          <a:lstStyle/>
          <a:p>
            <a:r>
              <a:rPr lang="en-GB" noProof="0" dirty="0"/>
              <a:t>Alpha diversity</a:t>
            </a:r>
          </a:p>
          <a:p>
            <a:pPr lvl="1"/>
            <a:r>
              <a:rPr lang="en-GB" noProof="0" dirty="0"/>
              <a:t>The amount of diversity observed in a sample</a:t>
            </a:r>
          </a:p>
          <a:p>
            <a:pPr lvl="2"/>
            <a:r>
              <a:rPr lang="en-GB" noProof="0" dirty="0"/>
              <a:t>E.g. Shannon diversity</a:t>
            </a:r>
          </a:p>
          <a:p>
            <a:endParaRPr lang="en-GB" noProof="0" dirty="0"/>
          </a:p>
          <a:p>
            <a:r>
              <a:rPr lang="en-GB" noProof="0" dirty="0"/>
              <a:t>Beta diversity</a:t>
            </a:r>
          </a:p>
          <a:p>
            <a:pPr lvl="1"/>
            <a:r>
              <a:rPr lang="en-GB" noProof="0" dirty="0"/>
              <a:t>Measure of similarity (or dissimilarity) between 2 samples</a:t>
            </a:r>
          </a:p>
          <a:p>
            <a:pPr lvl="2"/>
            <a:r>
              <a:rPr lang="en-GB" noProof="0" dirty="0"/>
              <a:t>E.g. Bray-Curtis measure</a:t>
            </a:r>
          </a:p>
          <a:p>
            <a:pPr lvl="2"/>
            <a:r>
              <a:rPr lang="en-GB" noProof="0" dirty="0"/>
              <a:t>Can be informed by phylogeny</a:t>
            </a:r>
          </a:p>
          <a:p>
            <a:endParaRPr lang="en-GB" noProof="0" dirty="0"/>
          </a:p>
          <a:p>
            <a:r>
              <a:rPr lang="en-GB" noProof="0" dirty="0"/>
              <a:t>Gamma diversity</a:t>
            </a:r>
          </a:p>
          <a:p>
            <a:pPr lvl="1"/>
            <a:r>
              <a:rPr lang="en-GB" noProof="0" dirty="0"/>
              <a:t>Total diversity in a given set of samples</a:t>
            </a:r>
          </a:p>
        </p:txBody>
      </p:sp>
    </p:spTree>
    <p:extLst>
      <p:ext uri="{BB962C8B-B14F-4D97-AF65-F5344CB8AC3E}">
        <p14:creationId xmlns:p14="http://schemas.microsoft.com/office/powerpoint/2010/main" val="3630338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551F150B-CD36-EC43-A80B-C4F967B90C86}"/>
              </a:ext>
            </a:extLst>
          </p:cNvPr>
          <p:cNvSpPr txBox="1">
            <a:spLocks/>
          </p:cNvSpPr>
          <p:nvPr/>
        </p:nvSpPr>
        <p:spPr>
          <a:xfrm>
            <a:off x="442912" y="444398"/>
            <a:ext cx="11306176" cy="681875"/>
          </a:xfrm>
          <a:prstGeom prst="rect">
            <a:avLst/>
          </a:prstGeom>
        </p:spPr>
        <p:txBody>
          <a:bodyPr vert="horz" lIns="0" tIns="45720" rIns="91440" bIns="45720" rtlCol="0" anchor="ctr" anchorCtr="0">
            <a:normAutofit fontScale="90000"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>
                <a:solidFill>
                  <a:srgbClr val="E6005B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GB" sz="4400" dirty="0"/>
              <a:t>Microbiome profiling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8A5017-86B8-8244-A6D6-22EB3CBB778D}"/>
              </a:ext>
            </a:extLst>
          </p:cNvPr>
          <p:cNvSpPr txBox="1"/>
          <p:nvPr/>
        </p:nvSpPr>
        <p:spPr>
          <a:xfrm>
            <a:off x="1427356" y="3044283"/>
            <a:ext cx="0" cy="0"/>
          </a:xfrm>
          <a:prstGeom prst="rect">
            <a:avLst/>
          </a:prstGeom>
          <a:noFill/>
        </p:spPr>
        <p:txBody>
          <a:bodyPr wrap="none" lIns="0" tIns="0" rIns="0" bIns="0" rtlCol="0" anchor="b" anchorCtr="0">
            <a:normAutofit fontScale="25000" lnSpcReduction="20000"/>
          </a:bodyPr>
          <a:lstStyle/>
          <a:p>
            <a:pPr algn="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C4168E-55C9-E2C0-937B-5FC88B3C1243}"/>
              </a:ext>
            </a:extLst>
          </p:cNvPr>
          <p:cNvSpPr txBox="1"/>
          <p:nvPr/>
        </p:nvSpPr>
        <p:spPr>
          <a:xfrm>
            <a:off x="10109379" y="6485633"/>
            <a:ext cx="20826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Berg et al Microbiome 2020</a:t>
            </a:r>
          </a:p>
        </p:txBody>
      </p:sp>
      <p:pic>
        <p:nvPicPr>
          <p:cNvPr id="3" name="Picture 4" descr="Fig. 5">
            <a:extLst>
              <a:ext uri="{FF2B5EF4-FFF2-40B4-BE49-F238E27FC236}">
                <a16:creationId xmlns:a16="http://schemas.microsoft.com/office/drawing/2014/main" id="{BD70EB01-3FAA-F361-673F-CB5FDCF08B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782" y="1354873"/>
            <a:ext cx="10960436" cy="4398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36534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NTU3">
      <a:dk1>
        <a:srgbClr val="000000"/>
      </a:dk1>
      <a:lt1>
        <a:srgbClr val="FFFFFF"/>
      </a:lt1>
      <a:dk2>
        <a:srgbClr val="000000"/>
      </a:dk2>
      <a:lt2>
        <a:srgbClr val="E5E5E5"/>
      </a:lt2>
      <a:accent1>
        <a:srgbClr val="E5005B"/>
      </a:accent1>
      <a:accent2>
        <a:srgbClr val="9D043D"/>
      </a:accent2>
      <a:accent3>
        <a:srgbClr val="6D951A"/>
      </a:accent3>
      <a:accent4>
        <a:srgbClr val="00A6E1"/>
      </a:accent4>
      <a:accent5>
        <a:srgbClr val="F07C00"/>
      </a:accent5>
      <a:accent6>
        <a:srgbClr val="C7007F"/>
      </a:accent6>
      <a:hlink>
        <a:srgbClr val="005B94"/>
      </a:hlink>
      <a:folHlink>
        <a:srgbClr val="821D69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0" rtlCol="0" anchor="b" anchorCtr="0">
        <a:normAutofit/>
      </a:bodyPr>
      <a:lstStyle>
        <a:defPPr algn="r"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248A64365211844BF30BC3ADD420261" ma:contentTypeVersion="11" ma:contentTypeDescription="Create a new document." ma:contentTypeScope="" ma:versionID="bf0b94b058452ed3cec91f89e664909d">
  <xsd:schema xmlns:xsd="http://www.w3.org/2001/XMLSchema" xmlns:xs="http://www.w3.org/2001/XMLSchema" xmlns:p="http://schemas.microsoft.com/office/2006/metadata/properties" xmlns:ns2="8dbe2aa3-3237-4830-85c4-3d48417ef302" xmlns:ns3="b317b901-4ab4-4161-80c3-da5df50c25bf" targetNamespace="http://schemas.microsoft.com/office/2006/metadata/properties" ma:root="true" ma:fieldsID="d988d784501c0b668dd73c0ebdbd98a4" ns2:_="" ns3:_="">
    <xsd:import namespace="8dbe2aa3-3237-4830-85c4-3d48417ef302"/>
    <xsd:import namespace="b317b901-4ab4-4161-80c3-da5df50c25b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dbe2aa3-3237-4830-85c4-3d48417ef30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317b901-4ab4-4161-80c3-da5df50c25bf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B1063616-57F3-4C87-BB7F-2974CF36DE7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2E4F038-6994-4608-A1EA-AF583DA06B5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dbe2aa3-3237-4830-85c4-3d48417ef302"/>
    <ds:schemaRef ds:uri="b317b901-4ab4-4161-80c3-da5df50c25b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1F1859A-D475-4A9D-83E1-80A36DBA260F}">
  <ds:schemaRefs>
    <ds:schemaRef ds:uri="http://schemas.microsoft.com/office/2006/documentManagement/types"/>
    <ds:schemaRef ds:uri="http://purl.org/dc/dcmitype/"/>
    <ds:schemaRef ds:uri="http://schemas.microsoft.com/office/2006/metadata/properties"/>
    <ds:schemaRef ds:uri="http://schemas.openxmlformats.org/package/2006/metadata/core-properties"/>
    <ds:schemaRef ds:uri="b317b901-4ab4-4161-80c3-da5df50c25bf"/>
    <ds:schemaRef ds:uri="http://purl.org/dc/terms/"/>
    <ds:schemaRef ds:uri="8dbe2aa3-3237-4830-85c4-3d48417ef302"/>
    <ds:schemaRef ds:uri="http://schemas.microsoft.com/office/infopath/2007/PartnerControls"/>
    <ds:schemaRef ds:uri="http://www.w3.org/XML/1998/namespace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16436</TotalTime>
  <Words>600</Words>
  <Application>Microsoft Macintosh PowerPoint</Application>
  <PresentationFormat>Widescreen</PresentationFormat>
  <Paragraphs>143</Paragraphs>
  <Slides>22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Calibri</vt:lpstr>
      <vt:lpstr>Lucida Sans Unicode</vt:lpstr>
      <vt:lpstr>Wingdings</vt:lpstr>
      <vt:lpstr>Office Theme</vt:lpstr>
      <vt:lpstr>Microbiome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Kayleigh Meller</dc:creator>
  <cp:lastModifiedBy>Meehan, Conor</cp:lastModifiedBy>
  <cp:revision>210</cp:revision>
  <dcterms:created xsi:type="dcterms:W3CDTF">2020-08-07T10:40:47Z</dcterms:created>
  <dcterms:modified xsi:type="dcterms:W3CDTF">2023-07-18T10:23:24Z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0x010100E248A64365211844BF30BC3ADD420261</vt:lpwstr>
  </property>
</Properties>
</file>